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1pPr>
    <a:lvl2pPr marL="0" marR="0" indent="2286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2pPr>
    <a:lvl3pPr marL="0" marR="0" indent="4572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3pPr>
    <a:lvl4pPr marL="0" marR="0" indent="6858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4pPr>
    <a:lvl5pPr marL="0" marR="0" indent="9144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5pPr>
    <a:lvl6pPr marL="0" marR="0" indent="11430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6pPr>
    <a:lvl7pPr marL="0" marR="0" indent="13716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7pPr>
    <a:lvl8pPr marL="0" marR="0" indent="16002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8pPr>
    <a:lvl9pPr marL="0" marR="0" indent="18288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Avenir Next Medium"/>
          <a:ea typeface="Avenir Next Medium"/>
          <a:cs typeface="Avenir Next Medium"/>
        </a:font>
        <a:schemeClr val="accent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chemeClr val="accent1">
              <a:hueOff val="178262"/>
              <a:satOff val="-8651"/>
              <a:lumOff val="-7254"/>
              <a:alpha val="29000"/>
            </a:scheme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chemeClr val="accent6">
              <a:alpha val="25000"/>
            </a:scheme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01D73"/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81873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8187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CDEE0">
              <a:alpha val="18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-239254"/>
              <a:lumOff val="-1399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EB9B">
              <a:alpha val="26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889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4EB9B">
                  <a:alpha val="26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D4EB9B">
                  <a:alpha val="26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47882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222222"/>
              </a:solidFill>
              <a:prstDash val="solid"/>
              <a:miter lim="400000"/>
            </a:ln>
          </a:top>
          <a:bottom>
            <a:ln w="25400" cap="flat">
              <a:solidFill>
                <a:srgbClr val="222222"/>
              </a:solidFill>
              <a:prstDash val="solid"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>
              <a:alpha val="75000"/>
            </a:srgbClr>
          </a:solidFill>
        </a:fill>
      </a:tcStyle>
    </a:wholeTbl>
    <a:band2H>
      <a:tcTxStyle b="def" i="def"/>
      <a:tcStyle>
        <a:tcBdr/>
        <a:fill>
          <a:solidFill>
            <a:srgbClr val="686A6A">
              <a:alpha val="85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222222"/>
      </a:tcTxStyle>
      <a:tcStyle>
        <a:tcBdr>
          <a:left>
            <a:ln w="12700" cap="flat">
              <a:noFill/>
              <a:miter lim="400000"/>
            </a:ln>
          </a:left>
          <a:right>
            <a:ln w="63500" cap="flat">
              <a:solidFill>
                <a:srgbClr val="222222"/>
              </a:solidFill>
              <a:prstDash val="solid"/>
              <a:miter lim="400000"/>
            </a:ln>
          </a:right>
          <a:top>
            <a:ln w="25400" cap="flat">
              <a:solidFill>
                <a:srgbClr val="222222"/>
              </a:solidFill>
              <a:prstDash val="solid"/>
              <a:miter lim="400000"/>
            </a:ln>
          </a:top>
          <a:bottom>
            <a:ln w="25400" cap="flat">
              <a:solidFill>
                <a:srgbClr val="222222"/>
              </a:solidFill>
              <a:prstDash val="solid"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86A6A">
              <a:alpha val="85000"/>
            </a:srgbClr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3D3D3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0" cap="flat">
              <a:solidFill>
                <a:srgbClr val="22222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3D3D3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222222"/>
              </a:solidFill>
              <a:prstDash val="solid"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25400" cap="flat">
              <a:solidFill>
                <a:srgbClr val="5F6568"/>
              </a:solidFill>
              <a:prstDash val="solid"/>
              <a:miter lim="400000"/>
            </a:ln>
          </a:left>
          <a:right>
            <a:ln w="25400" cap="flat">
              <a:solidFill>
                <a:srgbClr val="5F6568"/>
              </a:solidFill>
              <a:prstDash val="solid"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25400" cap="flat">
              <a:solidFill>
                <a:srgbClr val="5F656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CDEE0">
              <a:alpha val="18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63500" cap="flat">
              <a:solidFill>
                <a:srgbClr val="5F6568"/>
              </a:solidFill>
              <a:prstDash val="solid"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25400" cap="flat">
              <a:solidFill>
                <a:srgbClr val="5F6568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25400" cap="flat">
              <a:solidFill>
                <a:srgbClr val="5F6568"/>
              </a:solidFill>
              <a:prstDash val="solid"/>
              <a:miter lim="400000"/>
            </a:ln>
          </a:left>
          <a:right>
            <a:ln w="25400" cap="flat">
              <a:solidFill>
                <a:srgbClr val="5F6568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25400" cap="flat">
              <a:solidFill>
                <a:srgbClr val="5F6568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4" name="Shape 164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0" showMasterPhAnim="1">
  <p:cSld name="Title &amp; Subtitle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/>
        </p:nvSpPr>
        <p:spPr>
          <a:xfrm flipV="1">
            <a:off x="406400" y="6140894"/>
            <a:ext cx="12192000" cy="263"/>
          </a:xfrm>
          <a:prstGeom prst="line">
            <a:avLst/>
          </a:prstGeom>
          <a:ln w="381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3" name="Shape 13"/>
          <p:cNvSpPr/>
          <p:nvPr>
            <p:ph type="title"/>
          </p:nvPr>
        </p:nvSpPr>
        <p:spPr>
          <a:xfrm>
            <a:off x="406400" y="6426200"/>
            <a:ext cx="12192000" cy="27051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pPr/>
            <a:r>
              <a:t>Title Text</a:t>
            </a:r>
          </a:p>
        </p:txBody>
      </p:sp>
      <p:sp>
        <p:nvSpPr>
          <p:cNvPr id="14" name="Shape 14"/>
          <p:cNvSpPr/>
          <p:nvPr>
            <p:ph type="body" sz="quarter" idx="1"/>
          </p:nvPr>
        </p:nvSpPr>
        <p:spPr>
          <a:xfrm>
            <a:off x="406400" y="4267200"/>
            <a:ext cx="12192000" cy="18034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2286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4572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6858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9144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hape 15"/>
          <p:cNvSpPr/>
          <p:nvPr>
            <p:ph type="sldNum" sz="quarter" idx="2"/>
          </p:nvPr>
        </p:nvSpPr>
        <p:spPr>
          <a:xfrm>
            <a:off x="12194440" y="431800"/>
            <a:ext cx="406898" cy="4572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pc="120"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103" name="Shape 10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</a:lvl1pPr>
            <a:lvl2pPr>
              <a:buClr>
                <a:schemeClr val="accent1"/>
              </a:buClr>
              <a:buChar char="▸"/>
            </a:lvl2pPr>
            <a:lvl3pPr>
              <a:buClr>
                <a:schemeClr val="accent1"/>
              </a:buClr>
              <a:buChar char="▸"/>
            </a:lvl3pPr>
            <a:lvl4pPr>
              <a:buClr>
                <a:schemeClr val="accent1"/>
              </a:buClr>
              <a:buChar char="▸"/>
            </a:lvl4pPr>
            <a:lvl5pPr>
              <a:buClr>
                <a:schemeClr val="accent1"/>
              </a:buClr>
              <a:buChar char="▸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4" name="Shape 10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3 Up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type="pic" sz="half" idx="13"/>
          </p:nvPr>
        </p:nvSpPr>
        <p:spPr>
          <a:xfrm>
            <a:off x="6503154" y="0"/>
            <a:ext cx="6502401" cy="4864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12" name="Shape 112"/>
          <p:cNvSpPr/>
          <p:nvPr>
            <p:ph type="pic" sz="half" idx="14"/>
          </p:nvPr>
        </p:nvSpPr>
        <p:spPr>
          <a:xfrm>
            <a:off x="6502400" y="4902200"/>
            <a:ext cx="6502400" cy="4864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13" name="Shape 113"/>
          <p:cNvSpPr/>
          <p:nvPr>
            <p:ph type="pic" idx="15"/>
          </p:nvPr>
        </p:nvSpPr>
        <p:spPr>
          <a:xfrm>
            <a:off x="0" y="0"/>
            <a:ext cx="6468534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14" name="Shape 11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/>
        </p:nvSpPr>
        <p:spPr>
          <a:xfrm>
            <a:off x="469900" y="2362200"/>
            <a:ext cx="12065000" cy="52292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24" y="0"/>
                </a:moveTo>
                <a:cubicBezTo>
                  <a:pt x="100" y="0"/>
                  <a:pt x="0" y="232"/>
                  <a:pt x="0" y="516"/>
                </a:cubicBezTo>
                <a:lnTo>
                  <a:pt x="0" y="18789"/>
                </a:lnTo>
                <a:cubicBezTo>
                  <a:pt x="0" y="19073"/>
                  <a:pt x="100" y="19305"/>
                  <a:pt x="224" y="19305"/>
                </a:cubicBezTo>
                <a:lnTo>
                  <a:pt x="17228" y="19305"/>
                </a:lnTo>
                <a:lnTo>
                  <a:pt x="17850" y="21600"/>
                </a:lnTo>
                <a:lnTo>
                  <a:pt x="18471" y="19305"/>
                </a:lnTo>
                <a:lnTo>
                  <a:pt x="21376" y="19305"/>
                </a:lnTo>
                <a:cubicBezTo>
                  <a:pt x="21500" y="19305"/>
                  <a:pt x="21600" y="19073"/>
                  <a:pt x="21600" y="18789"/>
                </a:cubicBezTo>
                <a:lnTo>
                  <a:pt x="21600" y="516"/>
                </a:lnTo>
                <a:cubicBezTo>
                  <a:pt x="21600" y="232"/>
                  <a:pt x="21500" y="0"/>
                  <a:pt x="21376" y="0"/>
                </a:cubicBezTo>
                <a:lnTo>
                  <a:pt x="224" y="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cap="all" sz="2800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pPr>
          </a:p>
        </p:txBody>
      </p:sp>
      <p:sp>
        <p:nvSpPr>
          <p:cNvPr id="122" name="Shape 122"/>
          <p:cNvSpPr/>
          <p:nvPr>
            <p:ph type="body" sz="quarter" idx="13"/>
          </p:nvPr>
        </p:nvSpPr>
        <p:spPr>
          <a:xfrm>
            <a:off x="889000" y="2908300"/>
            <a:ext cx="11226800" cy="1297944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z="9400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pPr/>
            <a:r>
              <a:t>Type a quote here.</a:t>
            </a:r>
          </a:p>
        </p:txBody>
      </p:sp>
      <p:sp>
        <p:nvSpPr>
          <p:cNvPr id="123" name="Shape 123"/>
          <p:cNvSpPr/>
          <p:nvPr>
            <p:ph type="body" sz="quarter" idx="14"/>
          </p:nvPr>
        </p:nvSpPr>
        <p:spPr>
          <a:xfrm>
            <a:off x="406400" y="7789333"/>
            <a:ext cx="12192000" cy="863604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r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6000"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pPr/>
            <a:r>
              <a:t>Johnny Appleseed</a:t>
            </a:r>
          </a:p>
        </p:txBody>
      </p:sp>
      <p:sp>
        <p:nvSpPr>
          <p:cNvPr id="124" name="Shape 124"/>
          <p:cNvSpPr/>
          <p:nvPr>
            <p:ph type="body" sz="quarter" idx="15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pc="120"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125" name="Shape 12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Quote Alt">
    <p:bg>
      <p:bgPr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>
            <p:ph type="body" sz="quarter" idx="13"/>
          </p:nvPr>
        </p:nvSpPr>
        <p:spPr>
          <a:xfrm>
            <a:off x="5892800" y="2641600"/>
            <a:ext cx="6705600" cy="25019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z="9400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pPr/>
            <a:r>
              <a:t>Type a quote here.</a:t>
            </a:r>
          </a:p>
        </p:txBody>
      </p:sp>
      <p:sp>
        <p:nvSpPr>
          <p:cNvPr id="133" name="Shape 133"/>
          <p:cNvSpPr/>
          <p:nvPr>
            <p:ph type="pic" idx="14"/>
          </p:nvPr>
        </p:nvSpPr>
        <p:spPr>
          <a:xfrm>
            <a:off x="0" y="0"/>
            <a:ext cx="54864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4" name="Shape 134"/>
          <p:cNvSpPr/>
          <p:nvPr>
            <p:ph type="body" sz="quarter" idx="15"/>
          </p:nvPr>
        </p:nvSpPr>
        <p:spPr>
          <a:xfrm>
            <a:off x="5892800" y="7789333"/>
            <a:ext cx="6705600" cy="863604"/>
          </a:xfrm>
          <a:prstGeom prst="rect">
            <a:avLst/>
          </a:prstGeom>
        </p:spPr>
        <p:txBody>
          <a:bodyPr anchor="ctr">
            <a:spAutoFit/>
          </a:bodyPr>
          <a:lstStyle>
            <a:lvl1pPr marL="0" indent="0" defTabSz="457200">
              <a:spcBef>
                <a:spcPts val="0"/>
              </a:spcBef>
              <a:buClrTx/>
              <a:buSzTx/>
              <a:buFontTx/>
              <a:buNone/>
              <a:defRPr sz="6000">
                <a:solidFill>
                  <a:srgbClr val="232323"/>
                </a:solidFill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pPr/>
            <a:r>
              <a:t>Johnny Appleseed</a:t>
            </a:r>
          </a:p>
        </p:txBody>
      </p:sp>
      <p:sp>
        <p:nvSpPr>
          <p:cNvPr id="135" name="Shape 13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43" name="Shape 14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lank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lank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Horizontal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3" name="Shape 23"/>
          <p:cNvSpPr/>
          <p:nvPr>
            <p:ph type="body" sz="quarter" idx="14"/>
          </p:nvPr>
        </p:nvSpPr>
        <p:spPr>
          <a:xfrm flipV="1">
            <a:off x="406400" y="6140894"/>
            <a:ext cx="12192000" cy="263"/>
          </a:xfrm>
          <a:prstGeom prst="line">
            <a:avLst/>
          </a:prstGeom>
          <a:ln w="38100">
            <a:solidFill>
              <a:srgbClr val="A6AAA9"/>
            </a:solidFill>
          </a:ln>
        </p:spPr>
        <p:txBody>
          <a:bodyPr anchor="ctr">
            <a:noAutofit/>
          </a:bodyPr>
          <a:lstStyle/>
          <a:p>
            <a:pPr marL="0" indent="0" defTabSz="457200">
              <a:spcBef>
                <a:spcPts val="0"/>
              </a:spcBef>
              <a:buClrTx/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4" name="Shape 24"/>
          <p:cNvSpPr/>
          <p:nvPr>
            <p:ph type="title"/>
          </p:nvPr>
        </p:nvSpPr>
        <p:spPr>
          <a:xfrm>
            <a:off x="406400" y="6426200"/>
            <a:ext cx="12192000" cy="27051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pPr/>
            <a:r>
              <a:t>Title Text</a:t>
            </a:r>
          </a:p>
        </p:txBody>
      </p:sp>
      <p:sp>
        <p:nvSpPr>
          <p:cNvPr id="25" name="Shape 25"/>
          <p:cNvSpPr/>
          <p:nvPr>
            <p:ph type="body" sz="quarter" idx="1"/>
          </p:nvPr>
        </p:nvSpPr>
        <p:spPr>
          <a:xfrm>
            <a:off x="406400" y="4267200"/>
            <a:ext cx="12192000" cy="18034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2286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4572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6858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9144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hape 26"/>
          <p:cNvSpPr/>
          <p:nvPr>
            <p:ph type="sldNum" sz="quarter" idx="2"/>
          </p:nvPr>
        </p:nvSpPr>
        <p:spPr>
          <a:xfrm>
            <a:off x="12194440" y="431800"/>
            <a:ext cx="406898" cy="4572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&amp; Subtitle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/>
        </p:nvSpPr>
        <p:spPr>
          <a:xfrm flipV="1">
            <a:off x="406400" y="6140894"/>
            <a:ext cx="12192000" cy="263"/>
          </a:xfrm>
          <a:prstGeom prst="line">
            <a:avLst/>
          </a:prstGeom>
          <a:ln w="381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4" name="Shape 34"/>
          <p:cNvSpPr/>
          <p:nvPr>
            <p:ph type="title"/>
          </p:nvPr>
        </p:nvSpPr>
        <p:spPr>
          <a:xfrm>
            <a:off x="406400" y="6426200"/>
            <a:ext cx="12192000" cy="27051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pPr/>
            <a:r>
              <a:t>Title Text</a:t>
            </a:r>
          </a:p>
        </p:txBody>
      </p:sp>
      <p:sp>
        <p:nvSpPr>
          <p:cNvPr id="35" name="Shape 35"/>
          <p:cNvSpPr/>
          <p:nvPr>
            <p:ph type="body" sz="quarter" idx="1"/>
          </p:nvPr>
        </p:nvSpPr>
        <p:spPr>
          <a:xfrm>
            <a:off x="406400" y="4267200"/>
            <a:ext cx="12192000" cy="18034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2286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4572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6858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9144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6" name="Shape 36"/>
          <p:cNvSpPr/>
          <p:nvPr>
            <p:ph type="sldNum" sz="quarter" idx="2"/>
          </p:nvPr>
        </p:nvSpPr>
        <p:spPr>
          <a:xfrm>
            <a:off x="12161859" y="419100"/>
            <a:ext cx="406898" cy="4572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- Center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type="title"/>
          </p:nvPr>
        </p:nvSpPr>
        <p:spPr>
          <a:xfrm>
            <a:off x="406400" y="4038600"/>
            <a:ext cx="12192000" cy="45212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pPr/>
            <a:r>
              <a:t>Title Text</a:t>
            </a:r>
          </a:p>
        </p:txBody>
      </p:sp>
      <p:sp>
        <p:nvSpPr>
          <p:cNvPr id="44" name="Shape 44"/>
          <p:cNvSpPr/>
          <p:nvPr>
            <p:ph type="sldNum" sz="quarter" idx="2"/>
          </p:nvPr>
        </p:nvSpPr>
        <p:spPr>
          <a:xfrm>
            <a:off x="12194440" y="431800"/>
            <a:ext cx="406898" cy="4572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Vertical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/>
        </p:nvSpPr>
        <p:spPr>
          <a:xfrm flipV="1">
            <a:off x="5892800" y="6141012"/>
            <a:ext cx="6705600" cy="145"/>
          </a:xfrm>
          <a:prstGeom prst="line">
            <a:avLst/>
          </a:prstGeom>
          <a:ln w="381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2" name="Shape 52"/>
          <p:cNvSpPr/>
          <p:nvPr>
            <p:ph type="pic" idx="13"/>
          </p:nvPr>
        </p:nvSpPr>
        <p:spPr>
          <a:xfrm>
            <a:off x="0" y="0"/>
            <a:ext cx="54864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53" name="Shape 53"/>
          <p:cNvSpPr/>
          <p:nvPr>
            <p:ph type="title"/>
          </p:nvPr>
        </p:nvSpPr>
        <p:spPr>
          <a:xfrm>
            <a:off x="5892800" y="6426200"/>
            <a:ext cx="6705600" cy="27051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pPr/>
            <a:r>
              <a:t>Title Text</a:t>
            </a:r>
          </a:p>
        </p:txBody>
      </p:sp>
      <p:sp>
        <p:nvSpPr>
          <p:cNvPr id="54" name="Shape 54"/>
          <p:cNvSpPr/>
          <p:nvPr>
            <p:ph type="body" sz="quarter" idx="1"/>
          </p:nvPr>
        </p:nvSpPr>
        <p:spPr>
          <a:xfrm>
            <a:off x="5892800" y="4267200"/>
            <a:ext cx="6705600" cy="18034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2286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4572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6858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9144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5" name="Shape 55"/>
          <p:cNvSpPr/>
          <p:nvPr>
            <p:ph type="sldNum" sz="quarter" idx="2"/>
          </p:nvPr>
        </p:nvSpPr>
        <p:spPr>
          <a:xfrm>
            <a:off x="12194440" y="431800"/>
            <a:ext cx="406898" cy="4572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pc="120"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63" name="Shape 6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4" name="Shape 6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pc="120"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72" name="Shape 7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3" name="Shape 7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</a:lvl1pPr>
            <a:lvl2pPr>
              <a:buClr>
                <a:schemeClr val="accent1"/>
              </a:buClr>
              <a:buChar char="▸"/>
            </a:lvl2pPr>
            <a:lvl3pPr>
              <a:buClr>
                <a:schemeClr val="accent1"/>
              </a:buClr>
              <a:buChar char="▸"/>
            </a:lvl3pPr>
            <a:lvl4pPr>
              <a:buClr>
                <a:schemeClr val="accent1"/>
              </a:buClr>
              <a:buChar char="▸"/>
            </a:lvl4pPr>
            <a:lvl5pPr>
              <a:buClr>
                <a:schemeClr val="accent1"/>
              </a:buClr>
              <a:buChar char="▸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Shape 7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pc="120"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82" name="Shape 8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3" name="Shape 8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</a:lvl1pPr>
            <a:lvl2pPr>
              <a:buClr>
                <a:schemeClr val="accent1"/>
              </a:buClr>
              <a:buChar char="▸"/>
            </a:lvl2pPr>
            <a:lvl3pPr>
              <a:buClr>
                <a:schemeClr val="accent1"/>
              </a:buClr>
              <a:buChar char="▸"/>
            </a:lvl3pPr>
            <a:lvl4pPr>
              <a:buClr>
                <a:schemeClr val="accent1"/>
              </a:buClr>
              <a:buChar char="▸"/>
            </a:lvl4pPr>
            <a:lvl5pPr>
              <a:buClr>
                <a:schemeClr val="accent1"/>
              </a:buClr>
              <a:buChar char="▸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4" name="Shape 8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pc="120"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92" name="Shape 92"/>
          <p:cNvSpPr/>
          <p:nvPr>
            <p:ph type="pic" sz="half" idx="14"/>
          </p:nvPr>
        </p:nvSpPr>
        <p:spPr>
          <a:xfrm>
            <a:off x="7112000" y="1536700"/>
            <a:ext cx="5486400" cy="7797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93" name="Shape 93"/>
          <p:cNvSpPr/>
          <p:nvPr>
            <p:ph type="title"/>
          </p:nvPr>
        </p:nvSpPr>
        <p:spPr>
          <a:xfrm>
            <a:off x="406400" y="1536700"/>
            <a:ext cx="6299200" cy="7239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4" name="Shape 94"/>
          <p:cNvSpPr/>
          <p:nvPr>
            <p:ph type="body" sz="half" idx="1"/>
          </p:nvPr>
        </p:nvSpPr>
        <p:spPr>
          <a:xfrm>
            <a:off x="406400" y="2743200"/>
            <a:ext cx="6299200" cy="6108700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  <a:defRPr sz="2800"/>
            </a:lvl1pPr>
            <a:lvl2pPr>
              <a:buClr>
                <a:schemeClr val="accent1"/>
              </a:buClr>
              <a:buChar char="▸"/>
              <a:defRPr sz="2800"/>
            </a:lvl2pPr>
            <a:lvl3pPr>
              <a:buClr>
                <a:schemeClr val="accent1"/>
              </a:buClr>
              <a:buChar char="▸"/>
              <a:defRPr sz="2800"/>
            </a:lvl3pPr>
            <a:lvl4pPr>
              <a:buClr>
                <a:schemeClr val="accent1"/>
              </a:buClr>
              <a:buChar char="▸"/>
              <a:defRPr sz="2800"/>
            </a:lvl4pPr>
            <a:lvl5pPr>
              <a:buClr>
                <a:schemeClr val="accent1"/>
              </a:buClr>
              <a:buChar char="▸"/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5" name="Shape 9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 flipV="1">
            <a:off x="406400" y="993160"/>
            <a:ext cx="12192000" cy="263"/>
          </a:xfrm>
          <a:prstGeom prst="line">
            <a:avLst/>
          </a:prstGeom>
          <a:ln w="254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" name="Shape 3"/>
          <p:cNvSpPr/>
          <p:nvPr>
            <p:ph type="title"/>
          </p:nvPr>
        </p:nvSpPr>
        <p:spPr>
          <a:xfrm>
            <a:off x="406400" y="1536700"/>
            <a:ext cx="12192000" cy="723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" name="Shape 4"/>
          <p:cNvSpPr/>
          <p:nvPr>
            <p:ph type="body" idx="1"/>
          </p:nvPr>
        </p:nvSpPr>
        <p:spPr>
          <a:xfrm>
            <a:off x="406400" y="2743200"/>
            <a:ext cx="12192000" cy="6108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hape 5"/>
          <p:cNvSpPr/>
          <p:nvPr>
            <p:ph type="sldNum" sz="quarter" idx="2"/>
          </p:nvPr>
        </p:nvSpPr>
        <p:spPr>
          <a:xfrm>
            <a:off x="12186622" y="431800"/>
            <a:ext cx="406897" cy="4572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r">
              <a:lnSpc>
                <a:spcPct val="80000"/>
              </a:lnSpc>
              <a:spcBef>
                <a:spcPts val="0"/>
              </a:spcBef>
              <a:defRPr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transition xmlns:p14="http://schemas.microsoft.com/office/powerpoint/2010/main" spd="med" advClick="1"/>
  <p:txStyles>
    <p:titleStyle>
      <a:lvl1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1pPr>
      <a:lvl2pPr marL="0" marR="0" indent="2286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2pPr>
      <a:lvl3pPr marL="0" marR="0" indent="4572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3pPr>
      <a:lvl4pPr marL="0" marR="0" indent="6858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4pPr>
      <a:lvl5pPr marL="0" marR="0" indent="9144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5pPr>
      <a:lvl6pPr marL="0" marR="0" indent="11430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6pPr>
      <a:lvl7pPr marL="0" marR="0" indent="13716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7pPr>
      <a:lvl8pPr marL="0" marR="0" indent="16002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8pPr>
      <a:lvl9pPr marL="0" marR="0" indent="18288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9pPr>
    </p:titleStyle>
    <p:bodyStyle>
      <a:lvl1pPr marL="4445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1pPr>
      <a:lvl2pPr marL="8890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2pPr>
      <a:lvl3pPr marL="13335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3pPr>
      <a:lvl4pPr marL="17780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4pPr>
      <a:lvl5pPr marL="22225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5pPr>
      <a:lvl6pPr marL="26670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6pPr>
      <a:lvl7pPr marL="31115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7pPr>
      <a:lvl8pPr marL="35560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8pPr>
      <a:lvl9pPr marL="40005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9pPr>
    </p:bodyStyle>
    <p:otherStyle>
      <a:lvl1pPr marL="0" marR="0" indent="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1pPr>
      <a:lvl2pPr marL="0" marR="0" indent="2286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2pPr>
      <a:lvl3pPr marL="0" marR="0" indent="4572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3pPr>
      <a:lvl4pPr marL="0" marR="0" indent="6858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4pPr>
      <a:lvl5pPr marL="0" marR="0" indent="9144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5pPr>
      <a:lvl6pPr marL="0" marR="0" indent="11430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6pPr>
      <a:lvl7pPr marL="0" marR="0" indent="13716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7pPr>
      <a:lvl8pPr marL="0" marR="0" indent="16002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8pPr>
      <a:lvl9pPr marL="0" marR="0" indent="18288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 lvl="1" marL="0" indent="22860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pc="120" sz="2400">
                <a:latin typeface="DIN Alternate"/>
                <a:ea typeface="DIN Alternate"/>
                <a:cs typeface="DIN Alternate"/>
                <a:sym typeface="DIN Alternate"/>
              </a:defRPr>
            </a:pPr>
            <a:r>
              <a:t>ost advocacy</a:t>
            </a:r>
          </a:p>
        </p:txBody>
      </p:sp>
      <p:sp>
        <p:nvSpPr>
          <p:cNvPr id="167" name="Shape 167"/>
          <p:cNvSpPr/>
          <p:nvPr>
            <p:ph type="body" idx="1"/>
          </p:nvPr>
        </p:nvSpPr>
        <p:spPr>
          <a:xfrm>
            <a:off x="139700" y="2292350"/>
            <a:ext cx="12192000" cy="7228235"/>
          </a:xfrm>
          <a:prstGeom prst="rect">
            <a:avLst/>
          </a:prstGeom>
        </p:spPr>
        <p:txBody>
          <a:bodyPr/>
          <a:lstStyle/>
          <a:p>
            <a:pPr marL="213359" indent="-213359" defTabSz="280415">
              <a:spcBef>
                <a:spcPts val="1300"/>
              </a:spcBef>
              <a:defRPr sz="2016">
                <a:solidFill>
                  <a:srgbClr val="1E90FF"/>
                </a:solidFill>
              </a:defRPr>
            </a:pPr>
            <a:r>
              <a:t>AAS January 8-12 2018; National Harbor, MD</a:t>
            </a:r>
          </a:p>
          <a:p>
            <a:pPr lvl="1" marL="426719" indent="-213359" defTabSz="280415">
              <a:spcBef>
                <a:spcPts val="1300"/>
              </a:spcBef>
              <a:defRPr sz="1632"/>
            </a:pPr>
            <a:r>
              <a:t>Special Session submitted by Stevenson: “Exoplanet Characterization Through Emission Spectroscopy: A Roadmap To Detecting Biosignatures”</a:t>
            </a:r>
          </a:p>
          <a:p>
            <a:pPr lvl="2" marL="640079" indent="-213359" defTabSz="280415">
              <a:spcBef>
                <a:spcPts val="1300"/>
              </a:spcBef>
              <a:defRPr sz="1296"/>
            </a:pPr>
            <a:r>
              <a:t>Confirmed Speakers: Drake Deming (UMD, Uniform Reanalysis of Spitzer Eclipses), Laura Kreidberg (Harvard CfA, HST &amp; Spitzer Phase Curves), Jacob Bean (UChicago, HST Emission Spectroscopy), Shawn Domagal-Goldman (NASA GSFC, ExoPAG SAG16: Exoplanet Biosignatures), Yuka Fujii (NASA GISS, Exoplanet Biosignatures: Observational Prospects), Nikole Lewis (STScI, TRAPPIST-1 HZ Planets with JWST), Tyler Robinson (NAU, Emission Spectroscopy With Future Missions), Bjorn Benneke (CalTech, HST &amp; Spitzer Emission Spectroscopy), Jean-Michel Desert (UvAmsterdam, HST Phase Curves and Thermal Inversions).</a:t>
            </a:r>
          </a:p>
          <a:p>
            <a:pPr lvl="1" marL="426719" indent="-213359" defTabSz="280415">
              <a:spcBef>
                <a:spcPts val="1300"/>
              </a:spcBef>
              <a:defRPr sz="1632"/>
            </a:pPr>
            <a:r>
              <a:t>COR table representation</a:t>
            </a:r>
          </a:p>
          <a:p>
            <a:pPr lvl="1" marL="426719" indent="-213359" defTabSz="280415">
              <a:spcBef>
                <a:spcPts val="1300"/>
              </a:spcBef>
              <a:defRPr sz="1632"/>
            </a:pPr>
            <a:r>
              <a:t>FIR SIG session (JD Smith, Naseem Rangwala and Duncan Farrah)</a:t>
            </a:r>
          </a:p>
          <a:p>
            <a:pPr marL="213359" indent="-213359" defTabSz="280415">
              <a:spcBef>
                <a:spcPts val="1300"/>
              </a:spcBef>
              <a:defRPr sz="2016">
                <a:solidFill>
                  <a:srgbClr val="1E90FF"/>
                </a:solidFill>
              </a:defRPr>
            </a:pPr>
            <a:r>
              <a:t>Astronomers (US, Canada, Europe, Asia) as Stake Holders</a:t>
            </a:r>
          </a:p>
          <a:p>
            <a:pPr lvl="1" marL="426719" indent="-213359" defTabSz="280415">
              <a:spcBef>
                <a:spcPts val="1300"/>
              </a:spcBef>
              <a:defRPr sz="1632"/>
            </a:pPr>
            <a:r>
              <a:t>Slide deck for conferences</a:t>
            </a:r>
          </a:p>
          <a:p>
            <a:pPr lvl="1" marL="426719" indent="-213359" defTabSz="280415">
              <a:spcBef>
                <a:spcPts val="1300"/>
              </a:spcBef>
              <a:defRPr sz="1632"/>
            </a:pPr>
            <a:r>
              <a:t>(Study Funded) Talk Tour</a:t>
            </a:r>
          </a:p>
          <a:p>
            <a:pPr lvl="2" marL="640079" indent="-213359" defTabSz="280415">
              <a:spcBef>
                <a:spcPts val="1300"/>
              </a:spcBef>
              <a:defRPr sz="1632"/>
            </a:pPr>
            <a:r>
              <a:t>SWGs to write 10 minute talks</a:t>
            </a:r>
          </a:p>
          <a:p>
            <a:pPr lvl="2" marL="640079" indent="-213359" defTabSz="280415">
              <a:spcBef>
                <a:spcPts val="1300"/>
              </a:spcBef>
              <a:defRPr sz="1632"/>
            </a:pPr>
            <a:r>
              <a:t>Advocacy to combine into a 45 minute narrative</a:t>
            </a:r>
          </a:p>
          <a:p>
            <a:pPr lvl="2" marL="640079" indent="-213359" defTabSz="280415">
              <a:spcBef>
                <a:spcPts val="1300"/>
              </a:spcBef>
              <a:defRPr sz="1632"/>
            </a:pPr>
            <a:r>
              <a:t>IPAC to make it look awesome</a:t>
            </a:r>
          </a:p>
          <a:p>
            <a:pPr lvl="2" marL="640079" indent="-213359" defTabSz="280415">
              <a:spcBef>
                <a:spcPts val="1300"/>
              </a:spcBef>
              <a:defRPr sz="1632"/>
            </a:pPr>
            <a:r>
              <a:t>MoneyMoneyMoneyMoneyMoney</a:t>
            </a:r>
          </a:p>
          <a:p>
            <a:pPr marL="213359" indent="-213359" defTabSz="280415">
              <a:spcBef>
                <a:spcPts val="1300"/>
              </a:spcBef>
              <a:defRPr sz="2016">
                <a:solidFill>
                  <a:srgbClr val="1E90FF"/>
                </a:solidFill>
              </a:defRPr>
            </a:pPr>
            <a:r>
              <a:t>f2f meetings: </a:t>
            </a:r>
            <a:r>
              <a:rPr strike="sngStrike"/>
              <a:t>Pasadena</a:t>
            </a:r>
            <a:r>
              <a:t>, CfA, Berkeley, Chicago, Texas, UCSC</a:t>
            </a:r>
          </a:p>
        </p:txBody>
      </p:sp>
      <p:pic>
        <p:nvPicPr>
          <p:cNvPr id="168" name="OST_white_lar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84956" y="1016209"/>
            <a:ext cx="5348741" cy="152821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New_Template7">
  <a:themeElements>
    <a:clrScheme name="New_Template7">
      <a:dk1>
        <a:srgbClr val="222222"/>
      </a:dk1>
      <a:lt1>
        <a:srgbClr val="838787"/>
      </a:lt1>
      <a:dk2>
        <a:srgbClr val="222222"/>
      </a:dk2>
      <a:lt2>
        <a:srgbClr val="A6AAA9"/>
      </a:lt2>
      <a:accent1>
        <a:srgbClr val="34A5DA"/>
      </a:accent1>
      <a:accent2>
        <a:srgbClr val="3F969A"/>
      </a:accent2>
      <a:accent3>
        <a:srgbClr val="8ABE5E"/>
      </a:accent3>
      <a:accent4>
        <a:srgbClr val="FDCB56"/>
      </a:accent4>
      <a:accent5>
        <a:srgbClr val="E42832"/>
      </a:accent5>
      <a:accent6>
        <a:srgbClr val="C52060"/>
      </a:accent6>
      <a:hlink>
        <a:srgbClr val="0000FF"/>
      </a:hlink>
      <a:folHlink>
        <a:srgbClr val="FF00FF"/>
      </a:folHlink>
    </a:clrScheme>
    <a:fontScheme name="New_Template7">
      <a:majorFont>
        <a:latin typeface="DIN Condensed"/>
        <a:ea typeface="DIN Condensed"/>
        <a:cs typeface="DIN Condensed"/>
      </a:majorFont>
      <a:minorFont>
        <a:latin typeface="DIN Condensed"/>
        <a:ea typeface="DIN Condensed"/>
        <a:cs typeface="DIN Condensed"/>
      </a:minorFont>
    </a:fontScheme>
    <a:fmtScheme name="New_Templat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all" i="0" spc="0" strike="noStrike" sz="2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DIN Condense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4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000" u="none" kumimoji="0" normalizeH="0">
            <a:ln>
              <a:noFill/>
            </a:ln>
            <a:solidFill>
              <a:srgbClr val="838787"/>
            </a:solidFill>
            <a:effectLst/>
            <a:uFillTx/>
            <a:latin typeface="Avenir Next Medium"/>
            <a:ea typeface="Avenir Next Medium"/>
            <a:cs typeface="Avenir Next Medium"/>
            <a:sym typeface="Avenir Nex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New_Template7">
  <a:themeElements>
    <a:clrScheme name="New_Template7">
      <a:dk1>
        <a:srgbClr val="000000"/>
      </a:dk1>
      <a:lt1>
        <a:srgbClr val="FFFFFF"/>
      </a:lt1>
      <a:dk2>
        <a:srgbClr val="222222"/>
      </a:dk2>
      <a:lt2>
        <a:srgbClr val="A6AAA9"/>
      </a:lt2>
      <a:accent1>
        <a:srgbClr val="34A5DA"/>
      </a:accent1>
      <a:accent2>
        <a:srgbClr val="3F969A"/>
      </a:accent2>
      <a:accent3>
        <a:srgbClr val="8ABE5E"/>
      </a:accent3>
      <a:accent4>
        <a:srgbClr val="FDCB56"/>
      </a:accent4>
      <a:accent5>
        <a:srgbClr val="E42832"/>
      </a:accent5>
      <a:accent6>
        <a:srgbClr val="C52060"/>
      </a:accent6>
      <a:hlink>
        <a:srgbClr val="0000FF"/>
      </a:hlink>
      <a:folHlink>
        <a:srgbClr val="FF00FF"/>
      </a:folHlink>
    </a:clrScheme>
    <a:fontScheme name="New_Template7">
      <a:majorFont>
        <a:latin typeface="DIN Condensed"/>
        <a:ea typeface="DIN Condensed"/>
        <a:cs typeface="DIN Condensed"/>
      </a:majorFont>
      <a:minorFont>
        <a:latin typeface="DIN Condensed"/>
        <a:ea typeface="DIN Condensed"/>
        <a:cs typeface="DIN Condensed"/>
      </a:minorFont>
    </a:fontScheme>
    <a:fmtScheme name="New_Templat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all" i="0" spc="0" strike="noStrike" sz="2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DIN Condense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4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000" u="none" kumimoji="0" normalizeH="0">
            <a:ln>
              <a:noFill/>
            </a:ln>
            <a:solidFill>
              <a:srgbClr val="838787"/>
            </a:solidFill>
            <a:effectLst/>
            <a:uFillTx/>
            <a:latin typeface="Avenir Next Medium"/>
            <a:ea typeface="Avenir Next Medium"/>
            <a:cs typeface="Avenir Next Medium"/>
            <a:sym typeface="Avenir Nex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