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263" r:id="rId2"/>
    <p:sldId id="310" r:id="rId3"/>
    <p:sldId id="304" r:id="rId4"/>
    <p:sldId id="305" r:id="rId5"/>
    <p:sldId id="306" r:id="rId6"/>
    <p:sldId id="307" r:id="rId7"/>
    <p:sldId id="308" r:id="rId8"/>
    <p:sldId id="314" r:id="rId9"/>
    <p:sldId id="309" r:id="rId10"/>
    <p:sldId id="311" r:id="rId11"/>
    <p:sldId id="312" r:id="rId12"/>
    <p:sldId id="313" r:id="rId1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92" d="100"/>
          <a:sy n="92" d="100"/>
        </p:scale>
        <p:origin x="-552" y="-104"/>
      </p:cViewPr>
      <p:guideLst>
        <p:guide orient="horz" pos="2209"/>
        <p:guide pos="1650"/>
      </p:guideLst>
    </p:cSldViewPr>
  </p:slideViewPr>
  <p:outlineViewPr>
    <p:cViewPr>
      <p:scale>
        <a:sx n="33" d="100"/>
        <a:sy n="33" d="100"/>
      </p:scale>
      <p:origin x="0" y="-1694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handoutMaster" Target="handoutMasters/handout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57A94CB5-178F-894B-B682-A5948DF20623}" type="datetimeFigureOut">
              <a:rPr lang="en-US"/>
              <a:pPr>
                <a:defRPr/>
              </a:pPr>
              <a:t>6/14/17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14825A0A-F86A-B94F-8C4E-9AE37731B2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53233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fld id="{99126AB2-858E-8941-802C-E4B1AA81A0A6}" type="datetimeFigureOut">
              <a:rPr lang="en-US"/>
              <a:pPr>
                <a:defRPr/>
              </a:pPr>
              <a:t>6/14/17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fld id="{97AB0297-1937-CE48-9E8C-21D3353982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9023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00B7B5-61B4-6145-8746-793A9A28566E}" type="datetime1">
              <a:rPr lang="en-US" smtClean="0"/>
              <a:t>6/14/17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OST f2s #5, Washington, DC, June 14,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7230E-831B-8A4C-B012-558D111309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984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78D4C3-FDF7-E04A-AD2E-D910DE01C7F8}" type="datetime1">
              <a:rPr lang="en-US" smtClean="0"/>
              <a:t>6/14/17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OST f2s #5, Washington, DC, June 14,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685990-3A3F-ED41-8F95-6DBD08CC5D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16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45EC9-C2C6-3747-BC68-BF8295995CD1}" type="datetime1">
              <a:rPr lang="en-US" smtClean="0"/>
              <a:t>6/14/17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OST f2s #5, Washington, DC, June 14,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831572-52B2-E04A-893A-4233D2F268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924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ABEAAA-8E90-6048-B30A-D447DB645D46}" type="datetime1">
              <a:rPr lang="en-US" smtClean="0"/>
              <a:t>6/14/17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OST f2s #5, Washington, DC, June 14,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F38575-0969-E547-A1BC-E20CFBE209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543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5C73FF-009D-8141-9FD9-A354F01BCF56}" type="datetime1">
              <a:rPr lang="en-US" smtClean="0"/>
              <a:t>6/14/17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OST f2s #5, Washington, DC, June 14,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A2C6AA-3E93-CD45-BEC3-7E5F7B0AC3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69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BB518E-040F-DB4F-B5AB-92A993D087BF}" type="datetime1">
              <a:rPr lang="en-US" smtClean="0"/>
              <a:t>6/14/17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OST f2s #5, Washington, DC, June 14, 2017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81A9A1-01F0-C545-AA82-96176B2460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462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B350D-E605-E644-9C0D-A6EE064F4C66}" type="datetime1">
              <a:rPr lang="en-US" smtClean="0"/>
              <a:t>6/14/17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OST f2s #5, Washington, DC, June 14, 2017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960A34-48FE-C147-A8C1-2A03278DC1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0D6D32-0FE3-E243-B801-FD4096877D8B}" type="datetime1">
              <a:rPr lang="en-US" smtClean="0"/>
              <a:t>6/14/17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OST f2s #5, Washington, DC, June 14, 2017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E0EFA9-068C-6944-964B-C9ECF0FAC0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12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9F6D9-A3A2-4E42-8C31-FC79FE928132}" type="datetime1">
              <a:rPr lang="en-US" smtClean="0"/>
              <a:t>6/14/17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OST f2s #5, Washington, DC, June 14, 2017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839E94-B51C-034D-95A0-BFEABAD8A5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848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C44560-A541-3C42-B3C1-6915DF652A7E}" type="datetime1">
              <a:rPr lang="en-US" smtClean="0"/>
              <a:t>6/14/17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OST f2s #5, Washington, DC, June 14, 2017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93BAF6-00CC-F741-AB44-53EF770F2F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5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AA9AC-8813-5A4F-8232-534505A4D68B}" type="datetime1">
              <a:rPr lang="en-US" smtClean="0"/>
              <a:t>6/14/17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OST f2s #5, Washington, DC, June 14, 2017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A66AD9-745A-5C4C-A2F6-EDEB6E7535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593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cs typeface="+mn-cs"/>
              </a:defRPr>
            </a:lvl1pPr>
          </a:lstStyle>
          <a:p>
            <a:pPr>
              <a:defRPr/>
            </a:pPr>
            <a:fld id="{E9E462D5-9C75-CE4C-B829-849ABA3A5203}" type="datetime1">
              <a:rPr lang="en-US" smtClean="0"/>
              <a:t>6/14/17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OST f2s #5, Washington, DC, June 14,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cs typeface="+mn-cs"/>
              </a:defRPr>
            </a:lvl1pPr>
          </a:lstStyle>
          <a:p>
            <a:pPr>
              <a:defRPr/>
            </a:pPr>
            <a:fld id="{95B1E685-55B9-794C-8909-0E22171396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18" descr="meatball best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988" y="114300"/>
            <a:ext cx="71437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103188"/>
            <a:ext cx="127317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 userDrawn="1"/>
        </p:nvCxnSpPr>
        <p:spPr>
          <a:xfrm flipV="1">
            <a:off x="636588" y="1690688"/>
            <a:ext cx="7878762" cy="17462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ＭＳ Ｐゴシック" charset="0"/>
          <a:cs typeface="ＭＳ Ｐゴシック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91027"/>
            <a:ext cx="6858000" cy="2387600"/>
          </a:xfrm>
        </p:spPr>
        <p:txBody>
          <a:bodyPr/>
          <a:lstStyle/>
          <a:p>
            <a:r>
              <a:rPr lang="en-US" dirty="0" err="1" smtClean="0"/>
              <a:t>Techology</a:t>
            </a:r>
            <a:r>
              <a:rPr lang="en-US" dirty="0" smtClean="0"/>
              <a:t> Issues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Johannes Staguhn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2975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OST Science Cases </a:t>
            </a:r>
            <a:r>
              <a:rPr lang="mr-IN" dirty="0" smtClean="0"/>
              <a:t>–</a:t>
            </a:r>
            <a:r>
              <a:rPr lang="en-US" dirty="0" smtClean="0"/>
              <a:t> Required Spectral Resolution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OST f2s #5, Washington, DC, June 14, 2017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428" y="1770772"/>
            <a:ext cx="6408565" cy="4569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013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Detector/readout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138233"/>
            <a:ext cx="7886700" cy="3176229"/>
          </a:xfrm>
        </p:spPr>
        <p:txBody>
          <a:bodyPr/>
          <a:lstStyle/>
          <a:p>
            <a:r>
              <a:rPr lang="en-US" dirty="0" smtClean="0"/>
              <a:t>We have 3 different FIR detector technologies (TES, MKIDs, Quantum Capacitance Det.)</a:t>
            </a:r>
          </a:p>
          <a:p>
            <a:r>
              <a:rPr lang="en-US" dirty="0" smtClean="0"/>
              <a:t>Current mux schemes require large bandwidth (~1MHz/pixel</a:t>
            </a:r>
            <a:r>
              <a:rPr lang="en-US" dirty="0" smtClean="0"/>
              <a:t>), even though fundamentally you need ~</a:t>
            </a:r>
            <a:r>
              <a:rPr lang="en-US" smtClean="0"/>
              <a:t>1kHz      </a:t>
            </a:r>
            <a:endParaRPr lang="en-US" dirty="0" smtClean="0"/>
          </a:p>
          <a:p>
            <a:pPr lvl="1"/>
            <a:r>
              <a:rPr lang="en-US" dirty="0" smtClean="0"/>
              <a:t>problems w/ power dissipation at 4K</a:t>
            </a:r>
          </a:p>
          <a:p>
            <a:pPr lvl="1"/>
            <a:r>
              <a:rPr lang="en-US" dirty="0" smtClean="0"/>
              <a:t> significant need for power at 300 K (~10mW/pixel)</a:t>
            </a:r>
          </a:p>
          <a:p>
            <a:r>
              <a:rPr lang="en-US" dirty="0" smtClean="0"/>
              <a:t>High </a:t>
            </a:r>
            <a:r>
              <a:rPr lang="en-US" dirty="0" err="1" smtClean="0"/>
              <a:t>sensitvity</a:t>
            </a:r>
            <a:r>
              <a:rPr lang="en-US" dirty="0" smtClean="0"/>
              <a:t> detectors -&gt; low dynamic range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OST f2s #5, Washington, DC, June 14,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339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don’t seem to fit in 5m faring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We have a clear mass problem -&gt; not only lightweight instruments (check materials, type of propellant, </a:t>
            </a:r>
            <a:r>
              <a:rPr lang="mr-IN" dirty="0" smtClean="0"/>
              <a:t>…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Reduce Volume and weight:</a:t>
            </a:r>
            <a:endParaRPr lang="en-US" dirty="0"/>
          </a:p>
          <a:p>
            <a:r>
              <a:rPr lang="en-US" dirty="0" smtClean="0"/>
              <a:t>Number of instruments</a:t>
            </a:r>
          </a:p>
          <a:p>
            <a:r>
              <a:rPr lang="en-US" dirty="0" smtClean="0"/>
              <a:t>Number of pixels (reduce </a:t>
            </a:r>
            <a:r>
              <a:rPr lang="en-US" dirty="0" err="1" smtClean="0"/>
              <a:t>fow</a:t>
            </a:r>
            <a:r>
              <a:rPr lang="en-US" dirty="0" smtClean="0"/>
              <a:t>, spectral coverage</a:t>
            </a:r>
            <a:r>
              <a:rPr lang="en-US" dirty="0" smtClean="0">
                <a:latin typeface="Symbol" charset="2"/>
                <a:cs typeface="Symbol" charset="2"/>
              </a:rPr>
              <a:t>)</a:t>
            </a:r>
          </a:p>
          <a:p>
            <a:r>
              <a:rPr lang="en-US" dirty="0" smtClean="0"/>
              <a:t>Telescope diameter</a:t>
            </a:r>
          </a:p>
          <a:p>
            <a:r>
              <a:rPr lang="en-US" dirty="0" smtClean="0"/>
              <a:t>Telescope operating temperature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OST f2s #5, Washington, DC, June 14,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622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OST Science Cases </a:t>
            </a:r>
            <a:r>
              <a:rPr lang="mr-IN" dirty="0" smtClean="0"/>
              <a:t>–</a:t>
            </a:r>
            <a:r>
              <a:rPr lang="en-US" dirty="0" smtClean="0"/>
              <a:t> Required Spectral Resolution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OST f2s #5, Washington, DC, June 14, 2017</a:t>
            </a:r>
            <a:endParaRPr lang="en-US"/>
          </a:p>
        </p:txBody>
      </p:sp>
      <p:pic>
        <p:nvPicPr>
          <p:cNvPr id="5" name="Picture 4" descr="Overlay_of_Plots_w_Spectrometers_v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465" y="1895231"/>
            <a:ext cx="6099991" cy="45862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80923" y="5373065"/>
            <a:ext cx="1184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Figure:</a:t>
            </a:r>
          </a:p>
          <a:p>
            <a:r>
              <a:rPr lang="en-US" dirty="0" smtClean="0"/>
              <a:t>G. </a:t>
            </a:r>
            <a:r>
              <a:rPr lang="en-US" dirty="0" err="1" smtClean="0"/>
              <a:t>Melnick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313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OST Science Cases </a:t>
            </a:r>
            <a:r>
              <a:rPr lang="mr-IN" dirty="0" smtClean="0"/>
              <a:t>–</a:t>
            </a:r>
            <a:r>
              <a:rPr lang="en-US" dirty="0" smtClean="0"/>
              <a:t> Required Spectral Resolution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OST f2s #5, Washington, DC, June 14, 2017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956" y="1884445"/>
            <a:ext cx="6213231" cy="442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940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OST Science Cases </a:t>
            </a:r>
            <a:r>
              <a:rPr lang="mr-IN" dirty="0" smtClean="0"/>
              <a:t>–</a:t>
            </a:r>
            <a:r>
              <a:rPr lang="en-US" dirty="0" smtClean="0"/>
              <a:t> Required Spectral Resolution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OST f2s #5, Washington, DC, June 14, 2017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094" y="1897762"/>
            <a:ext cx="6524625" cy="465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801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OST Science Cases </a:t>
            </a:r>
            <a:r>
              <a:rPr lang="mr-IN" dirty="0" smtClean="0"/>
              <a:t>–</a:t>
            </a:r>
            <a:r>
              <a:rPr lang="en-US" dirty="0" smtClean="0"/>
              <a:t> Required Spectral Resolution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OST f2s #5, Washington, DC, June 14,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840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OST Science Cases </a:t>
            </a:r>
            <a:r>
              <a:rPr lang="mr-IN" dirty="0" smtClean="0"/>
              <a:t>–</a:t>
            </a:r>
            <a:r>
              <a:rPr lang="en-US" dirty="0" smtClean="0"/>
              <a:t> Required Spectral Resolution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OST f2s #5, Washington, DC, June 14,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536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OST Science Cases </a:t>
            </a:r>
            <a:r>
              <a:rPr lang="mr-IN" dirty="0" smtClean="0"/>
              <a:t>–</a:t>
            </a:r>
            <a:r>
              <a:rPr lang="en-US" dirty="0" smtClean="0"/>
              <a:t> Required Spectral Resolution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OST f2s #5, Washington, DC, June 14,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67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OST Science Cases </a:t>
            </a:r>
            <a:r>
              <a:rPr lang="mr-IN" dirty="0" smtClean="0"/>
              <a:t>–</a:t>
            </a:r>
            <a:r>
              <a:rPr lang="en-US" dirty="0" smtClean="0"/>
              <a:t> Required Spectral Resolution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OST f2s #5, Washington, DC, June 14, 2017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481" y="1818993"/>
            <a:ext cx="6524624" cy="463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262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OST Science Cases </a:t>
            </a:r>
            <a:r>
              <a:rPr lang="mr-IN" dirty="0" smtClean="0"/>
              <a:t>–</a:t>
            </a:r>
            <a:r>
              <a:rPr lang="en-US" dirty="0" smtClean="0"/>
              <a:t> Required Spectral Resolution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OST f2s #5, Washington, DC, June 14, 2017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493" y="1852207"/>
            <a:ext cx="6310922" cy="451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737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41490</TotalTime>
  <Words>338</Words>
  <Application>Microsoft Macintosh PowerPoint</Application>
  <PresentationFormat>On-screen Show (4:3)</PresentationFormat>
  <Paragraphs>38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Techology Issues</vt:lpstr>
      <vt:lpstr>OST Science Cases – Required Spectral Resolution</vt:lpstr>
      <vt:lpstr>OST Science Cases – Required Spectral Resolution</vt:lpstr>
      <vt:lpstr>OST Science Cases – Required Spectral Resolution</vt:lpstr>
      <vt:lpstr>OST Science Cases – Required Spectral Resolution</vt:lpstr>
      <vt:lpstr>OST Science Cases – Required Spectral Resolution</vt:lpstr>
      <vt:lpstr>OST Science Cases – Required Spectral Resolution</vt:lpstr>
      <vt:lpstr>OST Science Cases – Required Spectral Resolution</vt:lpstr>
      <vt:lpstr>OST Science Cases – Required Spectral Resolution</vt:lpstr>
      <vt:lpstr>OST Science Cases – Required Spectral Resolution</vt:lpstr>
      <vt:lpstr>Detector/readout issues</vt:lpstr>
      <vt:lpstr>We don’t seem to fit in 5m faring</vt:lpstr>
    </vt:vector>
  </TitlesOfParts>
  <Company>HPES ACES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Flores, Anel (GSFC-5990)</dc:creator>
  <cp:lastModifiedBy>Johannes Staguhn</cp:lastModifiedBy>
  <cp:revision>201</cp:revision>
  <dcterms:created xsi:type="dcterms:W3CDTF">2017-01-17T18:19:07Z</dcterms:created>
  <dcterms:modified xsi:type="dcterms:W3CDTF">2017-06-14T18:55:28Z</dcterms:modified>
</cp:coreProperties>
</file>