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0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5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4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FE10-A9B9-C44E-B1CA-59128747277B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1A92-A9A4-3348-AA86-9432752AE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5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Concept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Let </a:t>
            </a:r>
            <a:r>
              <a:rPr lang="en-US" dirty="0" err="1" smtClean="0"/>
              <a:t>Misson</a:t>
            </a:r>
            <a:r>
              <a:rPr lang="en-US" dirty="0" smtClean="0"/>
              <a:t> Concept 1 complete – get engineering perspective on what the tall cost polls are – could be done at end of Mission Concept 1 engineering study</a:t>
            </a:r>
          </a:p>
          <a:p>
            <a:r>
              <a:rPr lang="en-US" dirty="0" err="1" smtClean="0"/>
              <a:t>Asantha</a:t>
            </a:r>
            <a:r>
              <a:rPr lang="en-US" dirty="0" smtClean="0"/>
              <a:t> and Margaret have consulted with the high level advisors on the study and all have suggested a reduced cost from Mission Concept 1  (whatever that costs tend to be)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parallel to Mission Concept 1,  </a:t>
            </a:r>
            <a:r>
              <a:rPr lang="en-US" dirty="0" smtClean="0"/>
              <a:t>do a science activity with the astronomy community this summer to gather additional science ideas using the capabilities that we are carrying on Mission Concept 1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Need to make a new spreadsheet that asks for community to choose instrument modes and discussions</a:t>
            </a:r>
            <a:endParaRPr lang="en-US" dirty="0" smtClean="0"/>
          </a:p>
          <a:p>
            <a:r>
              <a:rPr lang="en-US" dirty="0" smtClean="0"/>
              <a:t>Do a science ranking at the end of the summer to determine the top cases that are must keeps for any concept 2</a:t>
            </a:r>
          </a:p>
          <a:p>
            <a:r>
              <a:rPr lang="en-US" dirty="0" smtClean="0"/>
              <a:t>Review the Mission Concept 1 capabilities and make hard decisions </a:t>
            </a:r>
            <a:r>
              <a:rPr lang="en-US" dirty="0" smtClean="0"/>
              <a:t>that </a:t>
            </a:r>
            <a:r>
              <a:rPr lang="en-US" dirty="0" smtClean="0"/>
              <a:t>retain </a:t>
            </a:r>
            <a:r>
              <a:rPr lang="en-US" dirty="0" smtClean="0"/>
              <a:t>top science </a:t>
            </a:r>
            <a:r>
              <a:rPr lang="en-US" dirty="0" smtClean="0"/>
              <a:t>cases while having some breadth to accommodate other science.</a:t>
            </a:r>
          </a:p>
          <a:p>
            <a:r>
              <a:rPr lang="en-US" dirty="0" smtClean="0"/>
              <a:t>Look at </a:t>
            </a:r>
            <a:r>
              <a:rPr lang="en-US" dirty="0" smtClean="0"/>
              <a:t>cost, complexity </a:t>
            </a:r>
            <a:r>
              <a:rPr lang="en-US" dirty="0" smtClean="0"/>
              <a:t>and risk reduction possibilities: </a:t>
            </a:r>
          </a:p>
          <a:p>
            <a:pPr lvl="1"/>
            <a:r>
              <a:rPr lang="en-US" dirty="0" smtClean="0"/>
              <a:t> e.g. JPL active telescope technology, detectors.</a:t>
            </a:r>
          </a:p>
          <a:p>
            <a:pPr lvl="1"/>
            <a:r>
              <a:rPr lang="en-US" dirty="0" smtClean="0"/>
              <a:t>Require a smaller, known to be available launch vehicle – e.g. 5 m faring </a:t>
            </a:r>
            <a:endParaRPr lang="en-US" dirty="0" smtClean="0"/>
          </a:p>
          <a:p>
            <a:pPr lvl="1"/>
            <a:r>
              <a:rPr lang="en-US" dirty="0" smtClean="0"/>
              <a:t>Look at TRL level of items on the mission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 smtClean="0"/>
              <a:t>Deadline for science input </a:t>
            </a:r>
            <a:r>
              <a:rPr lang="en-US" smtClean="0"/>
              <a:t>for concept 2: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5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6106</TotalTime>
  <Words>214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Process for Concept 2</vt:lpstr>
    </vt:vector>
  </TitlesOfParts>
  <Company>STScI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Concept 2</dc:title>
  <dc:creator>Margaret Meixner</dc:creator>
  <cp:lastModifiedBy>Margaret Meixner</cp:lastModifiedBy>
  <cp:revision>8</cp:revision>
  <dcterms:created xsi:type="dcterms:W3CDTF">2017-06-15T13:38:56Z</dcterms:created>
  <dcterms:modified xsi:type="dcterms:W3CDTF">2017-06-19T20:51:01Z</dcterms:modified>
</cp:coreProperties>
</file>