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39"/>
  </p:normalViewPr>
  <p:slideViewPr>
    <p:cSldViewPr snapToGrid="0" snapToObjects="1">
      <p:cViewPr varScale="1">
        <p:scale>
          <a:sx n="108" d="100"/>
          <a:sy n="108" d="100"/>
        </p:scale>
        <p:origin x="200" y="1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7817-CFB8-5B4A-9B2B-D4DECC295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4FBFF-2126-4F44-961D-9D7810A43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36274-BD58-314C-BAC1-C01FAE42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D7E8-12F8-A443-A697-29324373F56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9357C-1894-7543-A19D-65C0EA04E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227A9-1515-0A45-8938-0CF53473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B0FC-F022-2340-8C37-A1F4109C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3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C2A8-EA86-064D-92F1-D0933F1E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B9D65-7990-814E-BDD4-87BE817FE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4AA29-2034-6B41-A3DF-3A75078B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D7E8-12F8-A443-A697-29324373F56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059F0-80BA-614A-B714-3F4C8F27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876D8-2FC4-1441-B7A3-A4A31874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B0FC-F022-2340-8C37-A1F4109C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3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3C076C-1A61-CE43-88A3-27A7E9312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E0528-3106-6140-A25A-8FF61E658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6418A-1CF2-7A47-96E0-D1DCF220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D7E8-12F8-A443-A697-29324373F56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E4002-8603-9F4D-8E19-817876E5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BA97C-A696-E641-A12C-7510A46E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B0FC-F022-2340-8C37-A1F4109C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6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32512-599C-524A-AB45-BE89C552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398F7-57EA-D449-A127-2E690E7F4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13832-5289-C84C-BEA4-39895E4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D7E8-12F8-A443-A697-29324373F56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99373-D05D-C849-B01B-3FCDBE83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2249D-1DA0-7B46-93CC-72B8084C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B0FC-F022-2340-8C37-A1F4109C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9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7F7D-5164-4443-BEC8-9B7602E4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7EC76-F315-9746-84F0-2C9A24F6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1D614-360E-DD48-BD84-781B9E29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D7E8-12F8-A443-A697-29324373F56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E0101-AB3D-B74C-AC60-46FFA4D7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9BCF-1865-1744-96D0-8D65C14E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B0FC-F022-2340-8C37-A1F4109C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8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B766-829D-6C44-A71E-052C5524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CDB8F-163A-B543-9FB2-372B6EA53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74AB7-1A33-4A4D-9A1D-5DAE68BD2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3FF84-A7C5-D945-B470-923B538C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D7E8-12F8-A443-A697-29324373F56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8B17F-06CE-0C41-BD5D-0A20651F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DDC76-34CC-FA4D-8EBC-E3EE08C5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B0FC-F022-2340-8C37-A1F4109C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4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E052-E692-A242-8026-76D0B57A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33890-B553-FC43-9F63-2CC32876F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5E428-90DA-FA44-958B-4939C9274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0DABE-8596-0741-A55C-3EF4C4A6D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4A054-C81D-5C48-949F-3D6CEDF79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B3F312-70F7-994D-B885-CFB3FE59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D7E8-12F8-A443-A697-29324373F56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A3A3C7-F6D5-A74D-A8EF-13632AEC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9CC2BA-3BAE-AA49-9CE3-F0AE7EAF5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B0FC-F022-2340-8C37-A1F4109C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1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45B6-54FD-1742-947C-E69084961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F710F-F205-D446-88F7-7BABF02CE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D7E8-12F8-A443-A697-29324373F56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FD244-84FF-164C-BDE6-F982516F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A80EC-FFCF-7B40-9B84-1C94CEED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B0FC-F022-2340-8C37-A1F4109C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5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68F5B-0470-6E48-81FA-50F8600D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D7E8-12F8-A443-A697-29324373F56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A3D3C-872C-1D44-BE6D-FB009986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2AA31-12C1-3740-9DB0-C1C7AEE5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B0FC-F022-2340-8C37-A1F4109C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1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97B1-F12B-904D-86D6-A88441E6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34182-8134-2944-9D7D-0718FF75C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6312E-CE5D-9443-9D1C-518C6F203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48E2C-F20A-CA40-88F7-E9DED5F0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D7E8-12F8-A443-A697-29324373F56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AD466-584D-E048-B3CC-97D0530B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B3F61-9A4B-B443-A223-6426B04F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B0FC-F022-2340-8C37-A1F4109C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0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D1D30-CAFE-3B48-AF0E-6BFCA466C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2C2B8-BE6C-404B-9A30-690A79B78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3D149-84EB-A743-B99A-08CF62CDB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DC35E-BEF6-8144-B11D-2840245F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D7E8-12F8-A443-A697-29324373F56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3F377-1417-014F-A9DA-FB6575FB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14684-D68D-E74E-AD7C-1650DB46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B0FC-F022-2340-8C37-A1F4109C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D220E-88A7-144C-87CF-E01E04DB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0A6B6-EAC2-A442-BECF-DEB782810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EFC10-8230-CE4E-B009-F6D5C145D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FD7E8-12F8-A443-A697-29324373F56A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A88E6-A2AE-0B4A-BDAA-18717E682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2F478-C335-6042-A42F-41B77BDCE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7B0FC-F022-2340-8C37-A1F4109C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8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D9BF-27C9-7E48-87E8-E51614F11A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A&amp;A Special Issue </a:t>
            </a:r>
            <a:br>
              <a:rPr lang="en-US" dirty="0"/>
            </a:br>
            <a:r>
              <a:rPr lang="en-US" dirty="0"/>
              <a:t>and Red Book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1B221-CA43-114F-A619-C2B1DC7035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Randall Smith</a:t>
            </a:r>
          </a:p>
        </p:txBody>
      </p:sp>
    </p:spTree>
    <p:extLst>
      <p:ext uri="{BB962C8B-B14F-4D97-AF65-F5344CB8AC3E}">
        <p14:creationId xmlns:p14="http://schemas.microsoft.com/office/powerpoint/2010/main" val="403703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23DB-424B-CC47-AA27-5C4D754C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746855-97B3-FA4D-8BB6-4CDD816E7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5715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D573-B167-DA41-9C80-15F4C970A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Issue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BED5-13A2-6942-A7F2-A4B448E3E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~85 papers total</a:t>
            </a:r>
          </a:p>
          <a:p>
            <a:r>
              <a:rPr lang="en-US" dirty="0"/>
              <a:t>~10 led by US authors</a:t>
            </a:r>
          </a:p>
          <a:p>
            <a:r>
              <a:rPr lang="en-US" dirty="0"/>
              <a:t>Typical paper will be 4 pages long. </a:t>
            </a:r>
          </a:p>
          <a:p>
            <a:r>
              <a:rPr lang="en-US" dirty="0"/>
              <a:t>Will go through normal refereeing process. There is no pre-set guarantee that all papers will be accepted.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6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828B-D8F6-F44B-B568-4FEA0A84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A&amp;A Papers led by US authors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DE2D97-20F7-204B-80DA-546435C08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39700"/>
              </p:ext>
            </p:extLst>
          </p:nvPr>
        </p:nvGraphicFramePr>
        <p:xfrm>
          <a:off x="838200" y="1825625"/>
          <a:ext cx="105156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6325">
                  <a:extLst>
                    <a:ext uri="{9D8B030D-6E8A-4147-A177-3AD203B41FA5}">
                      <a16:colId xmlns:a16="http://schemas.microsoft.com/office/drawing/2014/main" val="3579818390"/>
                    </a:ext>
                  </a:extLst>
                </a:gridCol>
                <a:gridCol w="2374075">
                  <a:extLst>
                    <a:ext uri="{9D8B030D-6E8A-4147-A177-3AD203B41FA5}">
                      <a16:colId xmlns:a16="http://schemas.microsoft.com/office/drawing/2014/main" val="80437487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11307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Provisional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Topical Panel / </a:t>
                      </a:r>
                      <a:r>
                        <a:rPr lang="en-US" dirty="0" err="1"/>
                        <a:t>SciObj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Provisional Authors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736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Searching for the stellar and AGN feedback imprint on the evolution of  ICM entropy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Lovisari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et al.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6590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ATHENA WFI and XIFU Observations of the Fornax and Virgo Clusters: Gas Dynamics, Merger History, and Elemental Enrichment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1.2, New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Ralph Kraft,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Yuanyuan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Su, Elke Roediger + others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5514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X-ray Constraints on Starburst-Driven Winds: Past and Future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Ptak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E. Hodges-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Kluk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M.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Yukita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T. Heckman, T, Thompson, D. Strickland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4245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Study of X-ray ionized outflows in AGN and galaxy scale feedback with Athena.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Sibasish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Laha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Matteo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Guainazzi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 James Reeves, Randall Smith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9436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Accretion disc reflection and black hole spin measurements with Athena.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Javier Garcia, Michal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Dovciak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Elias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Kammoun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Jiri Svoboda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039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Measuring the geometry and structure of the corona with Athena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 Wilkins, Michal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Dovciak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Barbara De Marco, Erin Kara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549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Accretion disk tomography using X-ray eclipses with Athena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2.4, New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Elias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Kammoun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Emanuele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Nardini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Guido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Risaliti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Michal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Dovciak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Jon M. Miller, ...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7701199"/>
                  </a:ext>
                </a:extLst>
              </a:tr>
              <a:tr h="45206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Multi-messenger observations of compact binary mergers with Athena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2.6, New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Troja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L.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Piro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H. van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Eerten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G. Ryan, B. Zhang, C. Fryer, O.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Korobkin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S.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Nissanke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P. Jonker, S. Basa + Agnieszka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Janiuk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Monika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Mościbrodzka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Daniel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et al. + P. Jonker, P. O'Brien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127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Astromineralogy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with Dust Scattering Halos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L. Corrales, E.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Costantini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S. Heinz, R. Smith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90851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Probing Feedback processes in the Interstellar Medium via Soft X-ray Spectroscopy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Q. Daniel Wang,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Shuinai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Zhang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60800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91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D78B0-7450-BB4D-9DCB-3EEFCA54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4C0F42-A757-3D44-A739-DA10FEA62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2977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82EB-8DCD-9445-9984-221D07EC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6E9BA2-7EEE-6346-A3FC-5EA3B5732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94" t="17540" r="3531" b="6318"/>
          <a:stretch/>
        </p:blipFill>
        <p:spPr>
          <a:xfrm>
            <a:off x="671946" y="688768"/>
            <a:ext cx="10597737" cy="6046559"/>
          </a:xfrm>
        </p:spPr>
      </p:pic>
    </p:spTree>
    <p:extLst>
      <p:ext uri="{BB962C8B-B14F-4D97-AF65-F5344CB8AC3E}">
        <p14:creationId xmlns:p14="http://schemas.microsoft.com/office/powerpoint/2010/main" val="3139934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369</Words>
  <Application>Microsoft Macintosh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A&amp;A Special Issue  and Red Book</vt:lpstr>
      <vt:lpstr>PowerPoint Presentation</vt:lpstr>
      <vt:lpstr>Special Issue Details</vt:lpstr>
      <vt:lpstr>A&amp;A Papers led by US authors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A&amp;A Special Issue  and Red Book</dc:title>
  <dc:creator>Randall Smith</dc:creator>
  <cp:lastModifiedBy>Randall Smith</cp:lastModifiedBy>
  <cp:revision>3</cp:revision>
  <dcterms:created xsi:type="dcterms:W3CDTF">2020-07-14T15:39:04Z</dcterms:created>
  <dcterms:modified xsi:type="dcterms:W3CDTF">2020-07-15T17:35:15Z</dcterms:modified>
</cp:coreProperties>
</file>