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4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8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2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6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3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1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6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0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0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0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EC3A-EA4B-4A16-8468-50A4C5706CCB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FBC5-119D-45A7-86FF-C8C2BFE69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Roller Coaster Flip</a:t>
            </a:r>
            <a:br>
              <a:rPr lang="en-US" dirty="0" smtClean="0"/>
            </a:br>
            <a:r>
              <a:rPr lang="en-US" dirty="0" smtClean="0"/>
              <a:t>w/ Conservation of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smtClean="0"/>
              <a:t>Jonah </a:t>
            </a:r>
            <a:r>
              <a:rPr lang="en-US" dirty="0" err="1" smtClean="0"/>
              <a:t>Kanner</a:t>
            </a:r>
            <a:endParaRPr lang="en-US" dirty="0" smtClean="0"/>
          </a:p>
          <a:p>
            <a:r>
              <a:rPr lang="en-US" dirty="0" smtClean="0"/>
              <a:t>July 12, 2012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5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you’ll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About 40 3x5” index cards</a:t>
            </a:r>
          </a:p>
          <a:p>
            <a:r>
              <a:rPr lang="en-US" dirty="0" smtClean="0"/>
              <a:t>1 inch brads (x2) to bind your flip book together</a:t>
            </a:r>
          </a:p>
          <a:p>
            <a:r>
              <a:rPr lang="en-US" dirty="0" smtClean="0"/>
              <a:t>Colored pencils</a:t>
            </a:r>
          </a:p>
          <a:p>
            <a:r>
              <a:rPr lang="en-US" dirty="0" smtClean="0"/>
              <a:t>Scissors</a:t>
            </a:r>
          </a:p>
          <a:p>
            <a:r>
              <a:rPr lang="en-US" dirty="0" smtClean="0"/>
              <a:t>Hole punch</a:t>
            </a:r>
          </a:p>
          <a:p>
            <a:r>
              <a:rPr lang="en-US" dirty="0" smtClean="0"/>
              <a:t>Calculator </a:t>
            </a:r>
          </a:p>
          <a:p>
            <a:r>
              <a:rPr lang="en-US" dirty="0" smtClean="0"/>
              <a:t>Scratch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1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your coaster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Use the patterns provided to make a stencil for your track.  Cut the stencil from 1 index card</a:t>
            </a:r>
            <a:endParaRPr lang="en-US" dirty="0"/>
          </a:p>
        </p:txBody>
      </p:sp>
      <p:pic>
        <p:nvPicPr>
          <p:cNvPr id="1026" name="Picture 2" descr="C:\Users\jkanner\Documents\Work\Education\stenci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6413"/>
            <a:ext cx="44196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40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your coaster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r>
              <a:rPr lang="en-US" dirty="0" smtClean="0"/>
              <a:t>Trace the stencil onto an index card to create the track</a:t>
            </a:r>
          </a:p>
          <a:p>
            <a:r>
              <a:rPr lang="en-US" dirty="0" smtClean="0"/>
              <a:t>For the first card, draw the car at the top of the first </a:t>
            </a:r>
            <a:r>
              <a:rPr lang="en-US" smtClean="0"/>
              <a:t>hill.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your coaster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On each card, measure </a:t>
            </a:r>
            <a:r>
              <a:rPr lang="el-GR" dirty="0" smtClean="0"/>
              <a:t>Δ</a:t>
            </a:r>
            <a:r>
              <a:rPr lang="en-US" dirty="0" smtClean="0"/>
              <a:t>h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jkanner\Documents\Work\Education\on_hill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48"/>
          <a:stretch/>
        </p:blipFill>
        <p:spPr bwMode="auto">
          <a:xfrm>
            <a:off x="381000" y="2057400"/>
            <a:ext cx="861424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762000" y="3810000"/>
            <a:ext cx="21336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2514600"/>
            <a:ext cx="0" cy="1295400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550718" y="28575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/>
              <a:t>Δ</a:t>
            </a:r>
            <a:r>
              <a:rPr lang="en-US" dirty="0" smtClean="0"/>
              <a:t>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2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your coaster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Calculate </a:t>
            </a:r>
            <a:r>
              <a:rPr lang="el-GR" dirty="0" smtClean="0"/>
              <a:t>Δ</a:t>
            </a:r>
            <a:r>
              <a:rPr lang="en-US" dirty="0" smtClean="0"/>
              <a:t>x.  This is how far the car should move </a:t>
            </a:r>
            <a:br>
              <a:rPr lang="en-US" dirty="0" smtClean="0"/>
            </a:br>
            <a:r>
              <a:rPr lang="en-US" dirty="0" smtClean="0"/>
              <a:t>along the track on the next card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jkanner\Documents\Work\Education\on_hill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48"/>
          <a:stretch/>
        </p:blipFill>
        <p:spPr bwMode="auto">
          <a:xfrm>
            <a:off x="381000" y="2057400"/>
            <a:ext cx="861424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200400" y="3774141"/>
            <a:ext cx="304800" cy="452718"/>
          </a:xfrm>
          <a:prstGeom prst="line">
            <a:avLst/>
          </a:prstGeom>
          <a:ln w="508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552700" y="40005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>
                <a:solidFill>
                  <a:srgbClr val="FFFF00"/>
                </a:solidFill>
              </a:rPr>
              <a:t>Δ</a:t>
            </a:r>
            <a:r>
              <a:rPr lang="en-US" dirty="0">
                <a:solidFill>
                  <a:srgbClr val="FFFF00"/>
                </a:solidFill>
              </a:rPr>
              <a:t>x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62424" y="3971365"/>
            <a:ext cx="2366665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62424" y="3056965"/>
            <a:ext cx="3005375" cy="6823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Key Equations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19400" y="1382193"/>
                <a:ext cx="3091424" cy="23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/>
                  <a:t>KE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= </m:t>
                    </m:r>
                    <m:r>
                      <m:rPr>
                        <m:sty m:val="p"/>
                      </m:rPr>
                      <a:rPr lang="el-GR" sz="2800" b="0" i="0" smtClean="0">
                        <a:latin typeface="Cambria Math"/>
                      </a:rPr>
                      <m:t>Δ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PE</m:t>
                    </m:r>
                  </m:oMath>
                </a14:m>
                <a:endParaRPr lang="en-US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m</m:t>
                      </m:r>
                      <m:sSup>
                        <m:sSupPr>
                          <m:ctrlPr>
                            <a:rPr lang="en-US" sz="2800" b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v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mg</m:t>
                      </m:r>
                      <m:d>
                        <m:dPr>
                          <m:ctrlPr>
                            <a:rPr lang="en-US" sz="2800" b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US" sz="2800" dirty="0" smtClean="0"/>
              </a:p>
              <a:p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v</m:t>
                      </m:r>
                      <m:r>
                        <a:rPr lang="en-US" sz="3200" b="0" i="0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3200" b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0" smtClean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g</m:t>
                          </m:r>
                          <m:r>
                            <a:rPr lang="en-US" sz="3200" b="0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3200" b="0" i="0" smtClean="0">
                              <a:latin typeface="Cambria Math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h</m:t>
                          </m:r>
                          <m:r>
                            <a:rPr lang="en-US" sz="3200" b="0" i="0" smtClean="0">
                              <a:latin typeface="Cambria Math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sz="32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382193"/>
                <a:ext cx="3091424" cy="2357120"/>
              </a:xfrm>
              <a:prstGeom prst="rect">
                <a:avLst/>
              </a:prstGeom>
              <a:blipFill rotWithShape="1">
                <a:blip r:embed="rId2"/>
                <a:stretch>
                  <a:fillRect t="-23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19289" y="4123765"/>
                <a:ext cx="20593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Δ</a:t>
                </a:r>
                <a:r>
                  <a:rPr lang="en-US" sz="3600" dirty="0" err="1" smtClean="0"/>
                  <a:t>x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</a:rPr>
                      <m:t>v</m:t>
                    </m:r>
                    <m:r>
                      <a:rPr lang="en-US" sz="36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3600" b="0" i="0" smtClean="0">
                        <a:latin typeface="Cambria Math"/>
                      </a:rPr>
                      <m:t>Δ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</a:rPr>
                      <m:t>t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289" y="4123765"/>
                <a:ext cx="2059346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8876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19289" y="5342965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 = 1000 cm/s/s</a:t>
            </a:r>
          </a:p>
          <a:p>
            <a:r>
              <a:rPr lang="en-US" sz="2800" dirty="0" err="1" smtClean="0"/>
              <a:t>Δt</a:t>
            </a:r>
            <a:r>
              <a:rPr lang="en-US" sz="2800" dirty="0" smtClean="0"/>
              <a:t> = 0.02 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582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Roller Coaster Flip w/ Conservation of Energy</vt:lpstr>
      <vt:lpstr>Things you’ll need</vt:lpstr>
      <vt:lpstr>Making your coaster</vt:lpstr>
      <vt:lpstr>Making your coaster</vt:lpstr>
      <vt:lpstr>Making your coaster</vt:lpstr>
      <vt:lpstr>Making your coaster</vt:lpstr>
      <vt:lpstr>Key Equations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Kanner, Jonah Brian. (GSFC-4290)[OAK RIDGE ASSOCIATE</dc:creator>
  <cp:lastModifiedBy>Kanner, Jonah Brian. (GSFC-4290)[OAK RIDGE ASSOCIATE</cp:lastModifiedBy>
  <cp:revision>7</cp:revision>
  <dcterms:created xsi:type="dcterms:W3CDTF">2012-07-12T15:40:57Z</dcterms:created>
  <dcterms:modified xsi:type="dcterms:W3CDTF">2012-07-12T18:04:11Z</dcterms:modified>
</cp:coreProperties>
</file>