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438E5-55AA-B745-A7A0-D34DA5492F14}" type="datetimeFigureOut">
              <a:rPr lang="en-US" smtClean="0"/>
              <a:t>6/22/14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8FB49-0379-9F40-AF0D-025F19B2D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1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2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8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6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5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9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1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62050-1979-5D4A-982C-8F62432E54D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62050-1979-5D4A-982C-8F62432E54D5}" type="datetimeFigureOut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9E70A-07A9-3948-AEC3-AC9F69E7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1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oplan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53" y="0"/>
            <a:ext cx="9184977" cy="6888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1853" y="3620735"/>
            <a:ext cx="1316624" cy="338554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Hubble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6608" y="2983196"/>
            <a:ext cx="1316624" cy="338554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Spitzer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7778" y="2104069"/>
            <a:ext cx="1316624" cy="338554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Kepler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170" y="2516850"/>
            <a:ext cx="13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JWST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32" y="5756351"/>
            <a:ext cx="21196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Ground-based Observatories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6" name="Picture 15" descr="2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22" y="4735358"/>
            <a:ext cx="970299" cy="1371803"/>
          </a:xfrm>
          <a:prstGeom prst="rect">
            <a:avLst/>
          </a:prstGeom>
        </p:spPr>
      </p:pic>
      <p:pic>
        <p:nvPicPr>
          <p:cNvPr id="17" name="Picture 16" descr="20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70" y="4749321"/>
            <a:ext cx="952678" cy="1357839"/>
          </a:xfrm>
          <a:prstGeom prst="rect">
            <a:avLst/>
          </a:prstGeom>
        </p:spPr>
      </p:pic>
      <p:pic>
        <p:nvPicPr>
          <p:cNvPr id="18" name="Picture 17" descr="AFTA.png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28" y="586893"/>
            <a:ext cx="950419" cy="1132415"/>
          </a:xfrm>
          <a:prstGeom prst="rect">
            <a:avLst/>
          </a:prstGeom>
        </p:spPr>
      </p:pic>
      <p:pic>
        <p:nvPicPr>
          <p:cNvPr id="19" name="Picture 18" descr="Hubb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7" y="3429818"/>
            <a:ext cx="1586232" cy="1359628"/>
          </a:xfrm>
          <a:prstGeom prst="rect">
            <a:avLst/>
          </a:prstGeom>
        </p:spPr>
      </p:pic>
      <p:pic>
        <p:nvPicPr>
          <p:cNvPr id="20" name="Picture 19" descr="JWS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96" y="1110681"/>
            <a:ext cx="1903490" cy="1410822"/>
          </a:xfrm>
          <a:prstGeom prst="rect">
            <a:avLst/>
          </a:prstGeom>
        </p:spPr>
      </p:pic>
      <p:pic>
        <p:nvPicPr>
          <p:cNvPr id="21" name="Picture 20" descr="Kepl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3316">
            <a:off x="3147049" y="2263694"/>
            <a:ext cx="1396678" cy="1147954"/>
          </a:xfrm>
          <a:prstGeom prst="rect">
            <a:avLst/>
          </a:prstGeom>
        </p:spPr>
      </p:pic>
      <p:pic>
        <p:nvPicPr>
          <p:cNvPr id="23" name="Picture 22" descr="Spitze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33" y="2848269"/>
            <a:ext cx="1329715" cy="11001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38890" y="4156015"/>
            <a:ext cx="1120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2F2F2"/>
                </a:solidFill>
                <a:latin typeface="Arial"/>
                <a:cs typeface="Arial"/>
              </a:rPr>
              <a:t>2001</a:t>
            </a:r>
          </a:p>
          <a:p>
            <a:r>
              <a:rPr lang="en-US" sz="1200" dirty="0" smtClean="0">
                <a:solidFill>
                  <a:srgbClr val="F2F2F2"/>
                </a:solidFill>
                <a:latin typeface="Arial"/>
                <a:cs typeface="Arial"/>
              </a:rPr>
              <a:t>Decadal</a:t>
            </a:r>
          </a:p>
          <a:p>
            <a:r>
              <a:rPr lang="en-US" sz="1200" dirty="0" smtClean="0">
                <a:solidFill>
                  <a:srgbClr val="F2F2F2"/>
                </a:solidFill>
                <a:latin typeface="Arial"/>
                <a:cs typeface="Arial"/>
              </a:rPr>
              <a:t>Survey</a:t>
            </a:r>
            <a:endParaRPr lang="en-US" sz="120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64185" y="4167702"/>
            <a:ext cx="1120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2F2F2"/>
                </a:solidFill>
                <a:latin typeface="Arial"/>
                <a:cs typeface="Arial"/>
              </a:rPr>
              <a:t>2010</a:t>
            </a:r>
          </a:p>
          <a:p>
            <a:r>
              <a:rPr lang="en-US" sz="1100" dirty="0" smtClean="0">
                <a:solidFill>
                  <a:srgbClr val="F2F2F2"/>
                </a:solidFill>
                <a:latin typeface="Arial"/>
                <a:cs typeface="Arial"/>
              </a:rPr>
              <a:t>Decadal</a:t>
            </a:r>
          </a:p>
          <a:p>
            <a:r>
              <a:rPr lang="en-US" sz="1100" dirty="0" smtClean="0">
                <a:solidFill>
                  <a:srgbClr val="F2F2F2"/>
                </a:solidFill>
                <a:latin typeface="Arial"/>
                <a:cs typeface="Arial"/>
              </a:rPr>
              <a:t>Survey</a:t>
            </a:r>
            <a:endParaRPr lang="en-US" sz="1100" dirty="0">
              <a:solidFill>
                <a:srgbClr val="F2F2F2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49680" y="187627"/>
            <a:ext cx="481047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glow rad="228600">
                    <a:schemeClr val="bg1">
                      <a:alpha val="47000"/>
                    </a:schemeClr>
                  </a:glow>
                </a:effectLst>
              </a:rPr>
              <a:t>Four Decades of NASA’s World Leadership in UV, Visual, and IR Astronomy</a:t>
            </a:r>
            <a:endParaRPr lang="en-US" sz="2400" b="1" dirty="0">
              <a:effectLst>
                <a:glow rad="228600">
                  <a:schemeClr val="bg1">
                    <a:alpha val="47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8042" y="4839348"/>
            <a:ext cx="1007721" cy="13020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709728" y="4212707"/>
            <a:ext cx="13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2F2F2"/>
                </a:solidFill>
                <a:latin typeface="Arial"/>
                <a:cs typeface="Arial"/>
              </a:rPr>
              <a:t>2013</a:t>
            </a:r>
          </a:p>
          <a:p>
            <a:r>
              <a:rPr lang="en-US" sz="1100" dirty="0" smtClean="0">
                <a:solidFill>
                  <a:srgbClr val="F2F2F2"/>
                </a:solidFill>
                <a:latin typeface="Arial"/>
                <a:cs typeface="Arial"/>
              </a:rPr>
              <a:t>Astrophysics </a:t>
            </a:r>
          </a:p>
          <a:p>
            <a:r>
              <a:rPr lang="en-US" sz="1100" dirty="0" smtClean="0">
                <a:solidFill>
                  <a:srgbClr val="F2F2F2"/>
                </a:solidFill>
                <a:latin typeface="Arial"/>
                <a:cs typeface="Arial"/>
              </a:rPr>
              <a:t>Roadmap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2303" y="2058405"/>
            <a:ext cx="23616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UVOIR Observatory for the 2020s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9" name="Picture 28" descr="ATLAST June 2014.png"/>
          <p:cNvPicPr>
            <a:picLocks noChangeAspect="1"/>
          </p:cNvPicPr>
          <p:nvPr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51" y="586893"/>
            <a:ext cx="2216611" cy="140625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186735" y="330381"/>
            <a:ext cx="13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AFTA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84803" y="6257130"/>
            <a:ext cx="6897635" cy="36933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mic Sans MS"/>
                <a:cs typeface="Comic Sans MS"/>
              </a:rPr>
              <a:t>T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mic Sans MS"/>
                <a:cs typeface="Comic Sans MS"/>
              </a:rPr>
              <a:t>he science community’s program for UVOIR astrophysics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895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2750</TotalTime>
  <Words>44</Words>
  <Application>Microsoft Macintosh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NASA Goddard Space Flight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Alone?  The Advanced Technology Large-Aperture Telescope (ATLAST)</dc:title>
  <dc:creator>Harley Thronson</dc:creator>
  <cp:lastModifiedBy>Harley Thronson</cp:lastModifiedBy>
  <cp:revision>129</cp:revision>
  <dcterms:created xsi:type="dcterms:W3CDTF">2013-11-06T21:59:40Z</dcterms:created>
  <dcterms:modified xsi:type="dcterms:W3CDTF">2014-06-22T10:07:38Z</dcterms:modified>
</cp:coreProperties>
</file>