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32004000" cy="23774400"/>
  <p:notesSz cx="6858000" cy="9144000"/>
  <p:defaultTextStyle>
    <a:lvl1pPr defTabSz="1593662">
      <a:defRPr sz="8400">
        <a:latin typeface="+mj-lt"/>
        <a:ea typeface="+mj-ea"/>
        <a:cs typeface="+mj-cs"/>
        <a:sym typeface="Helvetica Neue"/>
      </a:defRPr>
    </a:lvl1pPr>
    <a:lvl2pPr defTabSz="1593662">
      <a:defRPr sz="8400">
        <a:latin typeface="+mj-lt"/>
        <a:ea typeface="+mj-ea"/>
        <a:cs typeface="+mj-cs"/>
        <a:sym typeface="Helvetica Neue"/>
      </a:defRPr>
    </a:lvl2pPr>
    <a:lvl3pPr defTabSz="1593662">
      <a:defRPr sz="8400">
        <a:latin typeface="+mj-lt"/>
        <a:ea typeface="+mj-ea"/>
        <a:cs typeface="+mj-cs"/>
        <a:sym typeface="Helvetica Neue"/>
      </a:defRPr>
    </a:lvl3pPr>
    <a:lvl4pPr defTabSz="1593662">
      <a:defRPr sz="8400">
        <a:latin typeface="+mj-lt"/>
        <a:ea typeface="+mj-ea"/>
        <a:cs typeface="+mj-cs"/>
        <a:sym typeface="Helvetica Neue"/>
      </a:defRPr>
    </a:lvl4pPr>
    <a:lvl5pPr defTabSz="1593662">
      <a:defRPr sz="8400">
        <a:latin typeface="+mj-lt"/>
        <a:ea typeface="+mj-ea"/>
        <a:cs typeface="+mj-cs"/>
        <a:sym typeface="Helvetica Neue"/>
      </a:defRPr>
    </a:lvl5pPr>
    <a:lvl6pPr defTabSz="1593662">
      <a:defRPr sz="8400">
        <a:latin typeface="+mj-lt"/>
        <a:ea typeface="+mj-ea"/>
        <a:cs typeface="+mj-cs"/>
        <a:sym typeface="Helvetica Neue"/>
      </a:defRPr>
    </a:lvl6pPr>
    <a:lvl7pPr defTabSz="1593662">
      <a:defRPr sz="8400">
        <a:latin typeface="+mj-lt"/>
        <a:ea typeface="+mj-ea"/>
        <a:cs typeface="+mj-cs"/>
        <a:sym typeface="Helvetica Neue"/>
      </a:defRPr>
    </a:lvl7pPr>
    <a:lvl8pPr defTabSz="1593662">
      <a:defRPr sz="8400">
        <a:latin typeface="+mj-lt"/>
        <a:ea typeface="+mj-ea"/>
        <a:cs typeface="+mj-cs"/>
        <a:sym typeface="Helvetica Neue"/>
      </a:defRPr>
    </a:lvl8pPr>
    <a:lvl9pPr defTabSz="1593662">
      <a:defRPr sz="8400">
        <a:latin typeface="+mj-lt"/>
        <a:ea typeface="+mj-ea"/>
        <a:cs typeface="+mj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504D"/>
              </a:solidFill>
              <a:prstDash val="solid"/>
              <a:bevel/>
            </a:ln>
          </a:left>
          <a:right>
            <a:ln w="12700" cap="flat">
              <a:solidFill>
                <a:srgbClr val="C0504D"/>
              </a:solidFill>
              <a:prstDash val="solid"/>
              <a:bevel/>
            </a:ln>
          </a:right>
          <a:top>
            <a:ln w="12700" cap="flat">
              <a:solidFill>
                <a:srgbClr val="C0504D"/>
              </a:solidFill>
              <a:prstDash val="solid"/>
              <a:bevel/>
            </a:ln>
          </a:top>
          <a:bottom>
            <a:ln w="12700" cap="flat">
              <a:solidFill>
                <a:srgbClr val="C0504D"/>
              </a:solidFill>
              <a:prstDash val="solid"/>
              <a:bevel/>
            </a:ln>
          </a:bottom>
          <a:insideH>
            <a:ln w="12700" cap="flat">
              <a:solidFill>
                <a:srgbClr val="C0504D"/>
              </a:solidFill>
              <a:prstDash val="solid"/>
              <a:bevel/>
            </a:ln>
          </a:insideH>
          <a:insideV>
            <a:ln w="12700" cap="flat">
              <a:solidFill>
                <a:srgbClr val="C0504D"/>
              </a:solidFill>
              <a:prstDash val="solid"/>
              <a:bevel/>
            </a:ln>
          </a:insideV>
        </a:tcBdr>
        <a:fill>
          <a:solidFill>
            <a:srgbClr val="C0504D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504D"/>
              </a:solidFill>
              <a:prstDash val="solid"/>
              <a:bevel/>
            </a:ln>
          </a:left>
          <a:right>
            <a:ln w="12700" cap="flat">
              <a:solidFill>
                <a:srgbClr val="C0504D"/>
              </a:solidFill>
              <a:prstDash val="solid"/>
              <a:bevel/>
            </a:ln>
          </a:right>
          <a:top>
            <a:ln w="12700" cap="flat">
              <a:solidFill>
                <a:srgbClr val="C0504D"/>
              </a:solidFill>
              <a:prstDash val="solid"/>
              <a:bevel/>
            </a:ln>
          </a:top>
          <a:bottom>
            <a:ln w="12700" cap="flat">
              <a:solidFill>
                <a:srgbClr val="C0504D"/>
              </a:solidFill>
              <a:prstDash val="solid"/>
              <a:bevel/>
            </a:ln>
          </a:bottom>
          <a:insideH>
            <a:ln w="12700" cap="flat">
              <a:solidFill>
                <a:srgbClr val="C0504D"/>
              </a:solidFill>
              <a:prstDash val="solid"/>
              <a:bevel/>
            </a:ln>
          </a:insideH>
          <a:insideV>
            <a:ln w="12700" cap="flat">
              <a:solidFill>
                <a:srgbClr val="C0504D"/>
              </a:solidFill>
              <a:prstDash val="solid"/>
              <a:bevel/>
            </a:ln>
          </a:insideV>
        </a:tcBdr>
        <a:fill>
          <a:solidFill>
            <a:srgbClr val="C0504D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504D"/>
              </a:solidFill>
              <a:prstDash val="solid"/>
              <a:bevel/>
            </a:ln>
          </a:left>
          <a:right>
            <a:ln w="12700" cap="flat">
              <a:solidFill>
                <a:srgbClr val="C0504D"/>
              </a:solidFill>
              <a:prstDash val="solid"/>
              <a:bevel/>
            </a:ln>
          </a:right>
          <a:top>
            <a:ln w="50800" cap="flat">
              <a:solidFill>
                <a:srgbClr val="C0504D"/>
              </a:solidFill>
              <a:prstDash val="solid"/>
              <a:bevel/>
            </a:ln>
          </a:top>
          <a:bottom>
            <a:ln w="12700" cap="flat">
              <a:solidFill>
                <a:srgbClr val="C0504D"/>
              </a:solidFill>
              <a:prstDash val="solid"/>
              <a:bevel/>
            </a:ln>
          </a:bottom>
          <a:insideH>
            <a:ln w="12700" cap="flat">
              <a:solidFill>
                <a:srgbClr val="C0504D"/>
              </a:solidFill>
              <a:prstDash val="solid"/>
              <a:bevel/>
            </a:ln>
          </a:insideH>
          <a:insideV>
            <a:ln w="12700" cap="flat">
              <a:solidFill>
                <a:srgbClr val="C0504D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0504D"/>
              </a:solidFill>
              <a:prstDash val="solid"/>
              <a:bevel/>
            </a:ln>
          </a:left>
          <a:right>
            <a:ln w="12700" cap="flat">
              <a:solidFill>
                <a:srgbClr val="C0504D"/>
              </a:solidFill>
              <a:prstDash val="solid"/>
              <a:bevel/>
            </a:ln>
          </a:right>
          <a:top>
            <a:ln w="12700" cap="flat">
              <a:solidFill>
                <a:srgbClr val="C0504D"/>
              </a:solidFill>
              <a:prstDash val="solid"/>
              <a:bevel/>
            </a:ln>
          </a:top>
          <a:bottom>
            <a:ln w="25400" cap="flat">
              <a:solidFill>
                <a:srgbClr val="C0504D"/>
              </a:solidFill>
              <a:prstDash val="solid"/>
              <a:bevel/>
            </a:ln>
          </a:bottom>
          <a:insideH>
            <a:ln w="12700" cap="flat">
              <a:solidFill>
                <a:srgbClr val="C0504D"/>
              </a:solidFill>
              <a:prstDash val="solid"/>
              <a:bevel/>
            </a:ln>
          </a:insideH>
          <a:insideV>
            <a:ln w="12700" cap="flat">
              <a:solidFill>
                <a:srgbClr val="C0504D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33" d="100"/>
          <a:sy n="33" d="100"/>
        </p:scale>
        <p:origin x="-1264" y="-576"/>
      </p:cViewPr>
      <p:guideLst>
        <p:guide orient="horz" pos="7488"/>
        <p:guide pos="100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/>
          </p:nvPr>
        </p:nvSpPr>
        <p:spPr>
          <a:xfrm>
            <a:off x="1122363" y="685800"/>
            <a:ext cx="4613275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2967243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1pPr>
    <a:lvl2pPr indent="796831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2pPr>
    <a:lvl3pPr indent="1593662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3pPr>
    <a:lvl4pPr indent="2390493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4pPr>
    <a:lvl5pPr indent="3187324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5pPr>
    <a:lvl6pPr indent="3984155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6pPr>
    <a:lvl7pPr indent="4780986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7pPr>
    <a:lvl8pPr indent="5577817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8pPr>
    <a:lvl9pPr indent="6374648" defTabSz="1593662">
      <a:lnSpc>
        <a:spcPct val="117999"/>
      </a:lnSpc>
      <a:defRPr sz="77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2400300" y="6394875"/>
            <a:ext cx="27203400" cy="707728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4800600" y="13472160"/>
            <a:ext cx="22402800" cy="1030224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2528094" y="15277255"/>
            <a:ext cx="27203404" cy="4721860"/>
          </a:xfrm>
          <a:prstGeom prst="rect">
            <a:avLst/>
          </a:prstGeom>
        </p:spPr>
        <p:txBody>
          <a:bodyPr anchor="t"/>
          <a:lstStyle>
            <a:lvl1pPr algn="l">
              <a:defRPr sz="13900" b="1" cap="all"/>
            </a:lvl1pPr>
          </a:lstStyle>
          <a:p>
            <a:pPr lvl="0">
              <a:defRPr sz="1800" b="0" cap="none"/>
            </a:pPr>
            <a:r>
              <a:rPr sz="13900" b="1" cap="all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2528094" y="10076607"/>
            <a:ext cx="27203404" cy="5200655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394"/>
              </a:spcBef>
              <a:buSzTx/>
              <a:buFontTx/>
              <a:buNone/>
              <a:defRPr sz="7000">
                <a:solidFill>
                  <a:srgbClr val="888888"/>
                </a:solidFill>
              </a:defRPr>
            </a:lvl1pPr>
            <a:lvl2pPr marL="0" indent="0">
              <a:spcBef>
                <a:spcPts val="1394"/>
              </a:spcBef>
              <a:buSzTx/>
              <a:buFontTx/>
              <a:buNone/>
              <a:defRPr sz="7000">
                <a:solidFill>
                  <a:srgbClr val="888888"/>
                </a:solidFill>
              </a:defRPr>
            </a:lvl2pPr>
            <a:lvl3pPr marL="0" indent="0">
              <a:spcBef>
                <a:spcPts val="1394"/>
              </a:spcBef>
              <a:buSzTx/>
              <a:buFontTx/>
              <a:buNone/>
              <a:defRPr sz="7000">
                <a:solidFill>
                  <a:srgbClr val="888888"/>
                </a:solidFill>
              </a:defRPr>
            </a:lvl3pPr>
            <a:lvl4pPr marL="0" indent="0">
              <a:spcBef>
                <a:spcPts val="1394"/>
              </a:spcBef>
              <a:buSzTx/>
              <a:buFontTx/>
              <a:buNone/>
              <a:defRPr sz="7000">
                <a:solidFill>
                  <a:srgbClr val="888888"/>
                </a:solidFill>
              </a:defRPr>
            </a:lvl4pPr>
            <a:lvl5pPr marL="0" indent="0">
              <a:spcBef>
                <a:spcPts val="1394"/>
              </a:spcBef>
              <a:buSzTx/>
              <a:buFontTx/>
              <a:buNone/>
              <a:defRPr sz="70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1600200" y="890275"/>
            <a:ext cx="28803600" cy="408600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1600200" y="4976277"/>
            <a:ext cx="14140658" cy="256329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1743"/>
              </a:spcBef>
              <a:buSzTx/>
              <a:buFontTx/>
              <a:buNone/>
              <a:defRPr sz="8400" b="1"/>
            </a:lvl1pPr>
            <a:lvl2pPr marL="0" indent="0">
              <a:spcBef>
                <a:spcPts val="1743"/>
              </a:spcBef>
              <a:buSzTx/>
              <a:buFontTx/>
              <a:buNone/>
              <a:defRPr sz="8400" b="1"/>
            </a:lvl2pPr>
            <a:lvl3pPr marL="0" indent="0">
              <a:spcBef>
                <a:spcPts val="1743"/>
              </a:spcBef>
              <a:buSzTx/>
              <a:buFontTx/>
              <a:buNone/>
              <a:defRPr sz="8400" b="1"/>
            </a:lvl3pPr>
            <a:lvl4pPr marL="0" indent="0">
              <a:spcBef>
                <a:spcPts val="1743"/>
              </a:spcBef>
              <a:buSzTx/>
              <a:buFontTx/>
              <a:buNone/>
              <a:defRPr sz="8400" b="1"/>
            </a:lvl4pPr>
            <a:lvl5pPr marL="0" indent="0">
              <a:spcBef>
                <a:spcPts val="1743"/>
              </a:spcBef>
              <a:buSzTx/>
              <a:buFontTx/>
              <a:buNone/>
              <a:defRPr sz="8400" b="1"/>
            </a:lvl5pPr>
          </a:lstStyle>
          <a:p>
            <a:pPr lvl="0">
              <a:defRPr sz="1800" b="0"/>
            </a:pPr>
            <a:r>
              <a:rPr sz="8400" b="1"/>
              <a:t>Body Level One</a:t>
            </a:r>
          </a:p>
          <a:p>
            <a:pPr lvl="1">
              <a:defRPr sz="1800" b="0"/>
            </a:pPr>
            <a:r>
              <a:rPr sz="8400" b="1"/>
              <a:t>Body Level Two</a:t>
            </a:r>
          </a:p>
          <a:p>
            <a:pPr lvl="2">
              <a:defRPr sz="1800" b="0"/>
            </a:pPr>
            <a:r>
              <a:rPr sz="8400" b="1"/>
              <a:t>Body Level Three</a:t>
            </a:r>
          </a:p>
          <a:p>
            <a:pPr lvl="3">
              <a:defRPr sz="1800" b="0"/>
            </a:pPr>
            <a:r>
              <a:rPr sz="8400" b="1"/>
              <a:t>Body Level Four</a:t>
            </a:r>
          </a:p>
          <a:p>
            <a:pPr lvl="4">
              <a:defRPr sz="1800" b="0"/>
            </a:pPr>
            <a:r>
              <a:rPr sz="8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1600202" y="0"/>
            <a:ext cx="10529103" cy="4975013"/>
          </a:xfrm>
          <a:prstGeom prst="rect">
            <a:avLst/>
          </a:prstGeom>
        </p:spPr>
        <p:txBody>
          <a:bodyPr anchor="b"/>
          <a:lstStyle>
            <a:lvl1pPr algn="l">
              <a:defRPr sz="7000" b="1"/>
            </a:lvl1pPr>
          </a:lstStyle>
          <a:p>
            <a:pPr lvl="0">
              <a:defRPr sz="1800" b="0"/>
            </a:pPr>
            <a:r>
              <a:rPr sz="7000" b="1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12512675" y="946573"/>
            <a:ext cx="17891125" cy="2282782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Body Level One</a:t>
            </a:r>
          </a:p>
          <a:p>
            <a:pPr lvl="1">
              <a:defRPr sz="1800"/>
            </a:pPr>
            <a:r>
              <a:rPr sz="11200"/>
              <a:t>Body Level Two</a:t>
            </a:r>
          </a:p>
          <a:p>
            <a:pPr lvl="2">
              <a:defRPr sz="1800"/>
            </a:pPr>
            <a:r>
              <a:rPr sz="11200"/>
              <a:t>Body Level Three</a:t>
            </a:r>
          </a:p>
          <a:p>
            <a:pPr lvl="3">
              <a:defRPr sz="1800"/>
            </a:pPr>
            <a:r>
              <a:rPr sz="11200"/>
              <a:t>Body Level Four</a:t>
            </a:r>
          </a:p>
          <a:p>
            <a:pPr lvl="4">
              <a:defRPr sz="1800"/>
            </a:pPr>
            <a:r>
              <a:rPr sz="11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6273008" y="16642080"/>
            <a:ext cx="19202407" cy="1964692"/>
          </a:xfrm>
          <a:prstGeom prst="rect">
            <a:avLst/>
          </a:prstGeom>
        </p:spPr>
        <p:txBody>
          <a:bodyPr anchor="b"/>
          <a:lstStyle>
            <a:lvl1pPr algn="l">
              <a:defRPr sz="7000" b="1"/>
            </a:lvl1pPr>
          </a:lstStyle>
          <a:p>
            <a:pPr lvl="0">
              <a:defRPr sz="1800" b="0"/>
            </a:pPr>
            <a:r>
              <a:rPr sz="7000" b="1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6273008" y="18606768"/>
            <a:ext cx="19202407" cy="279019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46"/>
              </a:spcBef>
              <a:buSzTx/>
              <a:buFontTx/>
              <a:buNone/>
              <a:defRPr sz="4900"/>
            </a:lvl1pPr>
            <a:lvl2pPr marL="0" indent="0">
              <a:spcBef>
                <a:spcPts val="1046"/>
              </a:spcBef>
              <a:buSzTx/>
              <a:buFontTx/>
              <a:buNone/>
              <a:defRPr sz="4900"/>
            </a:lvl2pPr>
            <a:lvl3pPr marL="0" indent="0">
              <a:spcBef>
                <a:spcPts val="1046"/>
              </a:spcBef>
              <a:buSzTx/>
              <a:buFontTx/>
              <a:buNone/>
              <a:defRPr sz="4900"/>
            </a:lvl3pPr>
            <a:lvl4pPr marL="0" indent="0">
              <a:spcBef>
                <a:spcPts val="1046"/>
              </a:spcBef>
              <a:buSzTx/>
              <a:buFontTx/>
              <a:buNone/>
              <a:defRPr sz="4900"/>
            </a:lvl4pPr>
            <a:lvl5pPr marL="0" indent="0">
              <a:spcBef>
                <a:spcPts val="1046"/>
              </a:spcBef>
              <a:buSzTx/>
              <a:buFontTx/>
              <a:buNone/>
              <a:defRPr sz="4900"/>
            </a:lvl5pPr>
          </a:lstStyle>
          <a:p>
            <a:pPr lvl="0">
              <a:defRPr sz="1800"/>
            </a:pPr>
            <a:r>
              <a:rPr sz="4900"/>
              <a:t>Body Level One</a:t>
            </a:r>
          </a:p>
          <a:p>
            <a:pPr lvl="1">
              <a:defRPr sz="1800"/>
            </a:pPr>
            <a:r>
              <a:rPr sz="4900"/>
              <a:t>Body Level Two</a:t>
            </a:r>
          </a:p>
          <a:p>
            <a:pPr lvl="2">
              <a:defRPr sz="1800"/>
            </a:pPr>
            <a:r>
              <a:rPr sz="4900"/>
              <a:t>Body Level Three</a:t>
            </a:r>
          </a:p>
          <a:p>
            <a:pPr lvl="3">
              <a:defRPr sz="1800"/>
            </a:pPr>
            <a:r>
              <a:rPr sz="4900"/>
              <a:t>Body Level Four</a:t>
            </a:r>
          </a:p>
          <a:p>
            <a:pPr lvl="4">
              <a:defRPr sz="1800"/>
            </a:pPr>
            <a:r>
              <a:rPr sz="49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Body Level One</a:t>
            </a:r>
          </a:p>
          <a:p>
            <a:pPr lvl="1">
              <a:defRPr sz="1800"/>
            </a:pPr>
            <a:r>
              <a:rPr sz="11200"/>
              <a:t>Body Level Two</a:t>
            </a:r>
          </a:p>
          <a:p>
            <a:pPr lvl="2">
              <a:defRPr sz="1800"/>
            </a:pPr>
            <a:r>
              <a:rPr sz="11200"/>
              <a:t>Body Level Three</a:t>
            </a:r>
          </a:p>
          <a:p>
            <a:pPr lvl="3">
              <a:defRPr sz="1800"/>
            </a:pPr>
            <a:r>
              <a:rPr sz="11200"/>
              <a:t>Body Level Four</a:t>
            </a:r>
          </a:p>
          <a:p>
            <a:pPr lvl="4">
              <a:defRPr sz="1800"/>
            </a:pPr>
            <a:r>
              <a:rPr sz="112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23202900" y="0"/>
            <a:ext cx="7200900" cy="221894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600200" y="952078"/>
            <a:ext cx="21069300" cy="228223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Body Level One</a:t>
            </a:r>
          </a:p>
          <a:p>
            <a:pPr lvl="1">
              <a:defRPr sz="1800"/>
            </a:pPr>
            <a:r>
              <a:rPr sz="11200"/>
              <a:t>Body Level Two</a:t>
            </a:r>
          </a:p>
          <a:p>
            <a:pPr lvl="2">
              <a:defRPr sz="1800"/>
            </a:pPr>
            <a:r>
              <a:rPr sz="11200"/>
              <a:t>Body Level Three</a:t>
            </a:r>
          </a:p>
          <a:p>
            <a:pPr lvl="3">
              <a:defRPr sz="1800"/>
            </a:pPr>
            <a:r>
              <a:rPr sz="11200"/>
              <a:t>Body Level Four</a:t>
            </a:r>
          </a:p>
          <a:p>
            <a:pPr lvl="4">
              <a:defRPr sz="1800"/>
            </a:pPr>
            <a:r>
              <a:rPr sz="112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2667000" y="0"/>
            <a:ext cx="27203400" cy="47548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2400300" y="5547360"/>
            <a:ext cx="13335000" cy="1822704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1200"/>
              <a:t>Body Level One</a:t>
            </a:r>
          </a:p>
          <a:p>
            <a:pPr lvl="1">
              <a:defRPr sz="1800"/>
            </a:pPr>
            <a:r>
              <a:rPr sz="11200"/>
              <a:t>Body Level Two</a:t>
            </a:r>
          </a:p>
          <a:p>
            <a:pPr lvl="2">
              <a:defRPr sz="1800"/>
            </a:pPr>
            <a:r>
              <a:rPr sz="11200"/>
              <a:t>Body Level Three</a:t>
            </a:r>
          </a:p>
          <a:p>
            <a:pPr lvl="3">
              <a:defRPr sz="1800"/>
            </a:pPr>
            <a:r>
              <a:rPr sz="11200"/>
              <a:t>Body Level Four</a:t>
            </a:r>
          </a:p>
          <a:p>
            <a:pPr lvl="4">
              <a:defRPr sz="1800"/>
            </a:pPr>
            <a:r>
              <a:rPr sz="11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00200" y="319193"/>
            <a:ext cx="28803600" cy="5228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9359" tIns="159359" rIns="159359" bIns="159359" anchor="ctr"/>
          <a:lstStyle/>
          <a:p>
            <a:pPr lvl="0">
              <a:defRPr sz="1800"/>
            </a:pPr>
            <a:r>
              <a:rPr sz="153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00200" y="5547360"/>
            <a:ext cx="28803600" cy="1822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9359" tIns="159359" rIns="159359" bIns="159359"/>
          <a:lstStyle/>
          <a:p>
            <a:pPr lvl="0">
              <a:defRPr sz="1800"/>
            </a:pPr>
            <a:r>
              <a:rPr sz="11200"/>
              <a:t>Body Level One</a:t>
            </a:r>
          </a:p>
          <a:p>
            <a:pPr lvl="1">
              <a:defRPr sz="1800"/>
            </a:pPr>
            <a:r>
              <a:rPr sz="11200"/>
              <a:t>Body Level Two</a:t>
            </a:r>
          </a:p>
          <a:p>
            <a:pPr lvl="2">
              <a:defRPr sz="1800"/>
            </a:pPr>
            <a:r>
              <a:rPr sz="11200"/>
              <a:t>Body Level Three</a:t>
            </a:r>
          </a:p>
          <a:p>
            <a:pPr lvl="3">
              <a:defRPr sz="1800"/>
            </a:pPr>
            <a:r>
              <a:rPr sz="11200"/>
              <a:t>Body Level Four</a:t>
            </a:r>
          </a:p>
          <a:p>
            <a:pPr lvl="4">
              <a:defRPr sz="1800"/>
            </a:pPr>
            <a:r>
              <a:rPr sz="11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936200" y="22184144"/>
            <a:ext cx="7467600" cy="968161"/>
          </a:xfrm>
          <a:prstGeom prst="rect">
            <a:avLst/>
          </a:prstGeom>
          <a:ln w="12700">
            <a:miter lim="400000"/>
          </a:ln>
        </p:spPr>
        <p:txBody>
          <a:bodyPr lIns="159359" tIns="159359" rIns="159359" bIns="159359" anchor="ctr">
            <a:spAutoFit/>
          </a:bodyPr>
          <a:lstStyle>
            <a:lvl1pPr algn="r">
              <a:defRPr sz="4200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xmlns:p14="http://schemas.microsoft.com/office/powerpoint/2010/main" spd="med"/>
  <p:txStyles>
    <p:titleStyle>
      <a:lvl1pPr algn="ctr" defTabSz="1593662">
        <a:defRPr sz="15300">
          <a:latin typeface="Calibri"/>
          <a:ea typeface="Calibri"/>
          <a:cs typeface="Calibri"/>
          <a:sym typeface="Calibri"/>
        </a:defRPr>
      </a:lvl1pPr>
      <a:lvl2pPr algn="ctr" defTabSz="1593662">
        <a:defRPr sz="15300">
          <a:latin typeface="Calibri"/>
          <a:ea typeface="Calibri"/>
          <a:cs typeface="Calibri"/>
          <a:sym typeface="Calibri"/>
        </a:defRPr>
      </a:lvl2pPr>
      <a:lvl3pPr algn="ctr" defTabSz="1593662">
        <a:defRPr sz="15300">
          <a:latin typeface="Calibri"/>
          <a:ea typeface="Calibri"/>
          <a:cs typeface="Calibri"/>
          <a:sym typeface="Calibri"/>
        </a:defRPr>
      </a:lvl3pPr>
      <a:lvl4pPr algn="ctr" defTabSz="1593662">
        <a:defRPr sz="15300">
          <a:latin typeface="Calibri"/>
          <a:ea typeface="Calibri"/>
          <a:cs typeface="Calibri"/>
          <a:sym typeface="Calibri"/>
        </a:defRPr>
      </a:lvl4pPr>
      <a:lvl5pPr algn="ctr" defTabSz="1593662">
        <a:defRPr sz="15300">
          <a:latin typeface="Calibri"/>
          <a:ea typeface="Calibri"/>
          <a:cs typeface="Calibri"/>
          <a:sym typeface="Calibri"/>
        </a:defRPr>
      </a:lvl5pPr>
      <a:lvl6pPr algn="ctr" defTabSz="1593662">
        <a:defRPr sz="15300">
          <a:latin typeface="Calibri"/>
          <a:ea typeface="Calibri"/>
          <a:cs typeface="Calibri"/>
          <a:sym typeface="Calibri"/>
        </a:defRPr>
      </a:lvl6pPr>
      <a:lvl7pPr algn="ctr" defTabSz="1593662">
        <a:defRPr sz="15300">
          <a:latin typeface="Calibri"/>
          <a:ea typeface="Calibri"/>
          <a:cs typeface="Calibri"/>
          <a:sym typeface="Calibri"/>
        </a:defRPr>
      </a:lvl7pPr>
      <a:lvl8pPr algn="ctr" defTabSz="1593662">
        <a:defRPr sz="15300">
          <a:latin typeface="Calibri"/>
          <a:ea typeface="Calibri"/>
          <a:cs typeface="Calibri"/>
          <a:sym typeface="Calibri"/>
        </a:defRPr>
      </a:lvl8pPr>
      <a:lvl9pPr algn="ctr" defTabSz="1593662">
        <a:defRPr sz="15300">
          <a:latin typeface="Calibri"/>
          <a:ea typeface="Calibri"/>
          <a:cs typeface="Calibri"/>
          <a:sym typeface="Calibri"/>
        </a:defRPr>
      </a:lvl9pPr>
    </p:titleStyle>
    <p:bodyStyle>
      <a:lvl1pPr marL="1195247" indent="-1195247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1pPr>
      <a:lvl2pPr marL="2731991" indent="-1138329" defTabSz="1593662">
        <a:spcBef>
          <a:spcPts val="2440"/>
        </a:spcBef>
        <a:buSzPct val="100000"/>
        <a:buFont typeface="Arial"/>
        <a:buChar char="–"/>
        <a:defRPr sz="11200">
          <a:latin typeface="Calibri"/>
          <a:ea typeface="Calibri"/>
          <a:cs typeface="Calibri"/>
          <a:sym typeface="Calibri"/>
        </a:defRPr>
      </a:lvl2pPr>
      <a:lvl3pPr marL="4249765" indent="-1062441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3pPr>
      <a:lvl4pPr marL="6055916" indent="-1274930" defTabSz="1593662">
        <a:spcBef>
          <a:spcPts val="2440"/>
        </a:spcBef>
        <a:buSzPct val="100000"/>
        <a:buFont typeface="Arial"/>
        <a:buChar char="–"/>
        <a:defRPr sz="11200">
          <a:latin typeface="Calibri"/>
          <a:ea typeface="Calibri"/>
          <a:cs typeface="Calibri"/>
          <a:sym typeface="Calibri"/>
        </a:defRPr>
      </a:lvl4pPr>
      <a:lvl5pPr marL="7649578" indent="-1274930" defTabSz="1593662">
        <a:spcBef>
          <a:spcPts val="2440"/>
        </a:spcBef>
        <a:buSzPct val="100000"/>
        <a:buFont typeface="Arial"/>
        <a:buChar char="»"/>
        <a:defRPr sz="11200">
          <a:latin typeface="Calibri"/>
          <a:ea typeface="Calibri"/>
          <a:cs typeface="Calibri"/>
          <a:sym typeface="Calibri"/>
        </a:defRPr>
      </a:lvl5pPr>
      <a:lvl6pPr marL="9243240" indent="-1274930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6pPr>
      <a:lvl7pPr marL="10836902" indent="-1274930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7pPr>
      <a:lvl8pPr marL="12430560" indent="-1274926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8pPr>
      <a:lvl9pPr marL="14024222" indent="-1274926" defTabSz="1593662">
        <a:spcBef>
          <a:spcPts val="2440"/>
        </a:spcBef>
        <a:buSzPct val="100000"/>
        <a:buFont typeface="Arial"/>
        <a:buChar char="•"/>
        <a:defRPr sz="11200">
          <a:latin typeface="Calibri"/>
          <a:ea typeface="Calibri"/>
          <a:cs typeface="Calibri"/>
          <a:sym typeface="Calibri"/>
        </a:defRPr>
      </a:lvl9pPr>
    </p:bodyStyle>
    <p:otherStyle>
      <a:lvl1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 defTabSz="1593662">
        <a:defRPr sz="4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2.png" descr="GoddardLogoVector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1321" y="417732"/>
            <a:ext cx="4670295" cy="217984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3.png" descr="Unknown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85319" y="726440"/>
            <a:ext cx="5465912" cy="1474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4.png" descr="jpl_logo red 300x89 ALPH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78839" y="775972"/>
            <a:ext cx="4519841" cy="1205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5.png" descr="Stsci_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286497" y="329676"/>
            <a:ext cx="3478318" cy="209677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355602" y="2371723"/>
            <a:ext cx="31037213" cy="288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9359" tIns="159359" rIns="159359" bIns="159359">
            <a:spAutoFit/>
          </a:bodyPr>
          <a:lstStyle/>
          <a:p>
            <a:pPr lvl="0" algn="ctr">
              <a:lnSpc>
                <a:spcPct val="90000"/>
              </a:lnSpc>
              <a:defRPr sz="1800"/>
            </a:pPr>
            <a:r>
              <a:rPr sz="6000" b="1" dirty="0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rPr>
              <a:t>The Advanced Technology Large-Aperture Telescope (ATLAST)</a:t>
            </a:r>
            <a:endParaRPr sz="16600" b="1" dirty="0">
              <a:solidFill>
                <a:srgbClr val="8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lnSpc>
                <a:spcPct val="90000"/>
              </a:lnSpc>
              <a:defRPr sz="1800"/>
            </a:pPr>
            <a:r>
              <a:rPr sz="4000" b="1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The Next Great Leap In Astrophysics</a:t>
            </a:r>
            <a:endParaRPr lang="en-US" sz="4000" b="1" dirty="0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lnSpc>
                <a:spcPct val="90000"/>
              </a:lnSpc>
              <a:defRPr sz="1800"/>
            </a:pP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H. Thronson (660), M.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Clampin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(667), M.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Bolcar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(551), J. Crooke (101), S.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Domagal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-Goldman (699),</a:t>
            </a:r>
          </a:p>
          <a:p>
            <a:pPr lvl="0" algn="ctr">
              <a:lnSpc>
                <a:spcPct val="90000"/>
              </a:lnSpc>
              <a:defRPr sz="1800"/>
            </a:pP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K. Hartman (401), A.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Mandell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, N.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Rioux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(599), A. 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Roberge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 (667), C. Stark (</a:t>
            </a:r>
            <a:r>
              <a:rPr lang="en-US" sz="4200" dirty="0" err="1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STScI</a:t>
            </a:r>
            <a:r>
              <a:rPr lang="en-US" sz="4200" dirty="0">
                <a:solidFill>
                  <a:srgbClr val="000090"/>
                </a:solidFill>
                <a:latin typeface="Verdana"/>
                <a:ea typeface="Verdana"/>
                <a:cs typeface="Verdana"/>
                <a:sym typeface="Verdana"/>
              </a:rPr>
              <a:t>)  </a:t>
            </a:r>
            <a:endParaRPr sz="4200" dirty="0">
              <a:solidFill>
                <a:srgbClr val="00009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9651067" y="5154082"/>
            <a:ext cx="11566384" cy="5605208"/>
          </a:xfrm>
          <a:prstGeom prst="roundRect">
            <a:avLst>
              <a:gd name="adj" fmla="val 5658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50800" dist="507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74" name="image8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66206" y="6853768"/>
            <a:ext cx="4244982" cy="3478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9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4889403" y="6853768"/>
            <a:ext cx="2633582" cy="2897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10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7801204" y="6853768"/>
            <a:ext cx="2845255" cy="284798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>
            <a:off x="20304967" y="5207424"/>
            <a:ext cx="10712457" cy="1241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53" tIns="35753" rIns="35753" bIns="35753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dirty="0">
                <a:solidFill>
                  <a:schemeClr val="bg1"/>
                </a:solidFill>
              </a:rPr>
              <a:t>Breakthrough in UVOIR Resolution and Sensitivity throughout the Universe</a:t>
            </a:r>
          </a:p>
        </p:txBody>
      </p:sp>
      <p:sp>
        <p:nvSpPr>
          <p:cNvPr id="78" name="Shape 78"/>
          <p:cNvSpPr/>
          <p:nvPr/>
        </p:nvSpPr>
        <p:spPr>
          <a:xfrm>
            <a:off x="19696338" y="10954989"/>
            <a:ext cx="11566380" cy="6227042"/>
          </a:xfrm>
          <a:prstGeom prst="roundRect">
            <a:avLst>
              <a:gd name="adj" fmla="val 5180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50800" dist="50800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9696338" y="17355719"/>
            <a:ext cx="11566380" cy="5941198"/>
          </a:xfrm>
          <a:prstGeom prst="roundRect">
            <a:avLst>
              <a:gd name="adj" fmla="val 5234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101600" dist="1015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ctr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1360821" y="14336175"/>
            <a:ext cx="17046750" cy="8990703"/>
          </a:xfrm>
          <a:prstGeom prst="roundRect">
            <a:avLst>
              <a:gd name="adj" fmla="val 4337"/>
            </a:avLst>
          </a:prstGeom>
          <a:solidFill>
            <a:srgbClr val="800000">
              <a:alpha val="82000"/>
            </a:srgbClr>
          </a:solidFill>
          <a:ln w="12700">
            <a:solidFill/>
            <a:miter lim="400000"/>
          </a:ln>
          <a:effectLst>
            <a:outerShdw blurRad="101600" dist="101599" dir="2100006" rotWithShape="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pic>
        <p:nvPicPr>
          <p:cNvPr id="81" name="image1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351230" y="12408751"/>
            <a:ext cx="8256595" cy="4545760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Shape 82"/>
          <p:cNvSpPr/>
          <p:nvPr/>
        </p:nvSpPr>
        <p:spPr>
          <a:xfrm>
            <a:off x="20584753" y="11136478"/>
            <a:ext cx="9699004" cy="1241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53" tIns="35753" rIns="35753" bIns="35753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dirty="0">
                <a:solidFill>
                  <a:schemeClr val="bg1"/>
                </a:solidFill>
              </a:rPr>
              <a:t>Resolve 100 pc Star-Forming Regions Everywhere in the Universe</a:t>
            </a:r>
          </a:p>
        </p:txBody>
      </p:sp>
      <p:pic>
        <p:nvPicPr>
          <p:cNvPr id="83" name="image12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2955301" y="18688169"/>
            <a:ext cx="5411795" cy="4413677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/>
        </p:nvSpPr>
        <p:spPr>
          <a:xfrm>
            <a:off x="20135502" y="17355719"/>
            <a:ext cx="11051387" cy="1826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53" tIns="35753" rIns="35753" bIns="35753">
            <a:spAutoFit/>
          </a:bodyPr>
          <a:lstStyle>
            <a:lvl1pPr algn="ctr">
              <a:defRPr sz="1100" b="1">
                <a:solidFill>
                  <a:srgbClr val="FFFF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>
              <a:defRPr sz="1800" b="0">
                <a:solidFill>
                  <a:srgbClr val="000000"/>
                </a:solidFill>
              </a:defRPr>
            </a:pPr>
            <a:r>
              <a:rPr lang="en-US" sz="3800" dirty="0">
                <a:solidFill>
                  <a:schemeClr val="bg1"/>
                </a:solidFill>
              </a:rPr>
              <a:t>Tracing the History of Star Formation in all Types of Galaxies up to 10 </a:t>
            </a:r>
            <a:r>
              <a:rPr lang="en-US" sz="3800" dirty="0" err="1">
                <a:solidFill>
                  <a:schemeClr val="bg1"/>
                </a:solidFill>
              </a:rPr>
              <a:t>Mpc</a:t>
            </a:r>
            <a:endParaRPr lang="en-US" sz="3800" dirty="0">
              <a:solidFill>
                <a:schemeClr val="bg1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endParaRPr sz="3800" dirty="0"/>
          </a:p>
        </p:txBody>
      </p:sp>
      <p:pic>
        <p:nvPicPr>
          <p:cNvPr id="85" name="image13.png"/>
          <p:cNvPicPr/>
          <p:nvPr/>
        </p:nvPicPr>
        <p:blipFill>
          <a:blip r:embed="rId11">
            <a:extLst/>
          </a:blip>
          <a:srcRect l="25960" r="9133"/>
          <a:stretch>
            <a:fillRect/>
          </a:stretch>
        </p:blipFill>
        <p:spPr>
          <a:xfrm>
            <a:off x="8256997" y="16328503"/>
            <a:ext cx="9544640" cy="686850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2472244" y="14682163"/>
            <a:ext cx="15301353" cy="139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53" tIns="35753" rIns="35753" bIns="35753">
            <a:spAutoFit/>
          </a:bodyPr>
          <a:lstStyle>
            <a:lvl1pPr algn="ctr">
              <a:defRPr sz="1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dirty="0">
                <a:solidFill>
                  <a:schemeClr val="bg1"/>
                </a:solidFill>
              </a:rPr>
              <a:t>Identification of Habitable Zone Planets and detection of Biosignatures</a:t>
            </a:r>
          </a:p>
        </p:txBody>
      </p:sp>
      <p:sp>
        <p:nvSpPr>
          <p:cNvPr id="87" name="Shape 87"/>
          <p:cNvSpPr/>
          <p:nvPr/>
        </p:nvSpPr>
        <p:spPr>
          <a:xfrm>
            <a:off x="2957025" y="5726009"/>
            <a:ext cx="9602795" cy="826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53" tIns="35753" rIns="35753" bIns="35753">
            <a:spAutoFit/>
          </a:bodyPr>
          <a:lstStyle>
            <a:lvl1pPr>
              <a:defRPr sz="1400" b="1">
                <a:solidFill>
                  <a:srgbClr val="80000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900" dirty="0">
                <a:solidFill>
                  <a:srgbClr val="000090"/>
                </a:solidFill>
              </a:rPr>
              <a:t>The ATLAST Reference Design</a:t>
            </a:r>
          </a:p>
        </p:txBody>
      </p:sp>
      <p:sp>
        <p:nvSpPr>
          <p:cNvPr id="88" name="Shape 88"/>
          <p:cNvSpPr/>
          <p:nvPr/>
        </p:nvSpPr>
        <p:spPr>
          <a:xfrm>
            <a:off x="355600" y="6636815"/>
            <a:ext cx="18446750" cy="3005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53" tIns="35753" rIns="35753" bIns="35753">
            <a:spAutoFit/>
          </a:bodyPr>
          <a:lstStyle>
            <a:lvl1pPr>
              <a:defRPr sz="1100" b="1">
                <a:solidFill>
                  <a:srgbClr val="00009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800" dirty="0" smtClean="0">
                <a:solidFill>
                  <a:srgbClr val="800000"/>
                </a:solidFill>
              </a:rPr>
              <a:t>Th</a:t>
            </a:r>
            <a:r>
              <a:rPr lang="en-US" sz="3800" dirty="0" smtClean="0">
                <a:solidFill>
                  <a:srgbClr val="800000"/>
                </a:solidFill>
              </a:rPr>
              <a:t>is</a:t>
            </a:r>
            <a:r>
              <a:rPr sz="3800" dirty="0" smtClean="0">
                <a:solidFill>
                  <a:srgbClr val="800000"/>
                </a:solidFill>
              </a:rPr>
              <a:t> </a:t>
            </a:r>
            <a:r>
              <a:rPr sz="3800" dirty="0">
                <a:solidFill>
                  <a:srgbClr val="800000"/>
                </a:solidFill>
              </a:rPr>
              <a:t>ATLAST reference design is a 10 m-class observatory</a:t>
            </a:r>
            <a:r>
              <a:rPr lang="en-US" sz="3800" dirty="0">
                <a:solidFill>
                  <a:srgbClr val="800000"/>
                </a:solidFill>
              </a:rPr>
              <a:t> under assessment as a candidate for selection by the </a:t>
            </a:r>
            <a:r>
              <a:rPr lang="en-US" sz="3800" dirty="0" smtClean="0">
                <a:solidFill>
                  <a:srgbClr val="800000"/>
                </a:solidFill>
              </a:rPr>
              <a:t>2020 NRC </a:t>
            </a:r>
            <a:r>
              <a:rPr lang="en-US" sz="3800" dirty="0">
                <a:solidFill>
                  <a:srgbClr val="800000"/>
                </a:solidFill>
              </a:rPr>
              <a:t>Decadal Survey.</a:t>
            </a:r>
            <a:r>
              <a:rPr sz="3800" dirty="0">
                <a:solidFill>
                  <a:srgbClr val="800000"/>
                </a:solidFill>
              </a:rPr>
              <a:t> It is designed to be a powerful general-purpose non-cryogenic observatory operating from 0.1 μm to 1.8+ μm</a:t>
            </a:r>
            <a:r>
              <a:rPr lang="en-US" sz="3800" dirty="0">
                <a:solidFill>
                  <a:srgbClr val="800000"/>
                </a:solidFill>
              </a:rPr>
              <a:t> and able to search for biomarkers in the spectra of candidate exoEarths in the Solar neighborhood</a:t>
            </a:r>
            <a:r>
              <a:rPr sz="3800" dirty="0">
                <a:solidFill>
                  <a:srgbClr val="800000"/>
                </a:solidFill>
              </a:rPr>
              <a:t>.</a:t>
            </a:r>
          </a:p>
        </p:txBody>
      </p:sp>
      <p:pic>
        <p:nvPicPr>
          <p:cNvPr id="89" name="image6.png" descr="ATLAST-06-01_Trans.pn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60921" y="8750300"/>
            <a:ext cx="17419129" cy="6372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roppedImage.pdf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822452" y="16609616"/>
            <a:ext cx="5938461" cy="5881904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196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Harley Thronson</cp:lastModifiedBy>
  <cp:revision>7</cp:revision>
  <dcterms:modified xsi:type="dcterms:W3CDTF">2015-07-06T13:31:09Z</dcterms:modified>
</cp:coreProperties>
</file>