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38E5-55AA-B745-A7A0-D34DA5492F14}" type="datetimeFigureOut">
              <a:rPr lang="en-US" smtClean="0"/>
              <a:t>4/26/14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FB49-0379-9F40-AF0D-025F19B2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5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62050-1979-5D4A-982C-8F62432E54D5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oplan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159" y="4687952"/>
            <a:ext cx="1316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Hubble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225" y="3488415"/>
            <a:ext cx="1316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Spitzer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539" y="2765638"/>
            <a:ext cx="1316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Kepler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3365" y="1503591"/>
            <a:ext cx="13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JWST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660" y="2177444"/>
            <a:ext cx="13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TESS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229" y="1553860"/>
            <a:ext cx="96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AFTA</a:t>
            </a:r>
            <a:endParaRPr lang="en-US" sz="1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873" y="2936513"/>
            <a:ext cx="174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Observatory for the 2020s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500" y="5756351"/>
            <a:ext cx="21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Ground-based Observatories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2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95" y="4534387"/>
            <a:ext cx="1277937" cy="1806739"/>
          </a:xfrm>
          <a:prstGeom prst="rect">
            <a:avLst/>
          </a:prstGeom>
        </p:spPr>
      </p:pic>
      <p:pic>
        <p:nvPicPr>
          <p:cNvPr id="17" name="Picture 16" descr="20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22" y="4544885"/>
            <a:ext cx="1260267" cy="1796242"/>
          </a:xfrm>
          <a:prstGeom prst="rect">
            <a:avLst/>
          </a:prstGeom>
        </p:spPr>
      </p:pic>
      <p:pic>
        <p:nvPicPr>
          <p:cNvPr id="18" name="Picture 17" descr="AFTA.png"/>
          <p:cNvPicPr>
            <a:picLocks noChangeAspect="1"/>
          </p:cNvPicPr>
          <p:nvPr/>
        </p:nvPicPr>
        <p:blipFill>
          <a:blip r:embed="rId5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81" y="488136"/>
            <a:ext cx="899231" cy="1071425"/>
          </a:xfrm>
          <a:prstGeom prst="rect">
            <a:avLst/>
          </a:prstGeom>
        </p:spPr>
      </p:pic>
      <p:pic>
        <p:nvPicPr>
          <p:cNvPr id="19" name="Picture 18" descr="Hubb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7" y="3429818"/>
            <a:ext cx="1586232" cy="1359628"/>
          </a:xfrm>
          <a:prstGeom prst="rect">
            <a:avLst/>
          </a:prstGeom>
        </p:spPr>
      </p:pic>
      <p:pic>
        <p:nvPicPr>
          <p:cNvPr id="20" name="Picture 19" descr="JW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30" y="488136"/>
            <a:ext cx="1537284" cy="1139399"/>
          </a:xfrm>
          <a:prstGeom prst="rect">
            <a:avLst/>
          </a:prstGeom>
        </p:spPr>
      </p:pic>
      <p:pic>
        <p:nvPicPr>
          <p:cNvPr id="21" name="Picture 20" descr="Kepl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316">
            <a:off x="3170713" y="2137486"/>
            <a:ext cx="1396678" cy="1147954"/>
          </a:xfrm>
          <a:prstGeom prst="rect">
            <a:avLst/>
          </a:prstGeom>
        </p:spPr>
      </p:pic>
      <p:pic>
        <p:nvPicPr>
          <p:cNvPr id="22" name="Picture 21" descr="NWT.png"/>
          <p:cNvPicPr>
            <a:picLocks noChangeAspect="1"/>
          </p:cNvPicPr>
          <p:nvPr/>
        </p:nvPicPr>
        <p:blipFill>
          <a:blip r:embed="rId9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0" y="1993764"/>
            <a:ext cx="1301016" cy="947063"/>
          </a:xfrm>
          <a:prstGeom prst="rect">
            <a:avLst/>
          </a:prstGeom>
        </p:spPr>
      </p:pic>
      <p:pic>
        <p:nvPicPr>
          <p:cNvPr id="23" name="Picture 22" descr="Spitz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33" y="2848269"/>
            <a:ext cx="1329715" cy="1100123"/>
          </a:xfrm>
          <a:prstGeom prst="rect">
            <a:avLst/>
          </a:prstGeom>
        </p:spPr>
      </p:pic>
      <p:pic>
        <p:nvPicPr>
          <p:cNvPr id="24" name="Picture 23" descr="TES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75" y="1503591"/>
            <a:ext cx="1273534" cy="9803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1226" y="4091785"/>
            <a:ext cx="11205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  <a:latin typeface="Arial"/>
                <a:cs typeface="Arial"/>
              </a:rPr>
              <a:t>2001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Decadal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Survey</a:t>
            </a:r>
            <a:endParaRPr lang="en-US" sz="14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5564" y="4207241"/>
            <a:ext cx="11205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  <a:latin typeface="Arial"/>
                <a:cs typeface="Arial"/>
              </a:rPr>
              <a:t>2010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Decadal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Survey</a:t>
            </a:r>
            <a:endParaRPr lang="en-US" sz="14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644" y="513236"/>
            <a:ext cx="3592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NASA’s </a:t>
            </a:r>
            <a:r>
              <a:rPr lang="en-US" sz="3200" b="1" dirty="0" err="1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Exoplanet</a:t>
            </a:r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 &amp; </a:t>
            </a:r>
          </a:p>
          <a:p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Astrophysics </a:t>
            </a:r>
          </a:p>
          <a:p>
            <a:r>
              <a:rPr lang="en-US" sz="32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Facilities</a:t>
            </a:r>
            <a:endParaRPr lang="en-US" sz="3200" b="1" dirty="0">
              <a:effectLst>
                <a:glow rad="228600">
                  <a:schemeClr val="bg1">
                    <a:alpha val="47000"/>
                  </a:scheme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9387" y="6550223"/>
            <a:ext cx="686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Adapted from Testimony to Congress Given by J. </a:t>
            </a:r>
            <a:r>
              <a:rPr lang="en-US" sz="1400" dirty="0" err="1" smtClean="0">
                <a:solidFill>
                  <a:srgbClr val="F2F2F2"/>
                </a:solidFill>
                <a:latin typeface="Arial"/>
                <a:cs typeface="Arial"/>
              </a:rPr>
              <a:t>Grunsfeld</a:t>
            </a:r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 (May 5, 2013)</a:t>
            </a:r>
          </a:p>
        </p:txBody>
      </p:sp>
    </p:spTree>
    <p:extLst>
      <p:ext uri="{BB962C8B-B14F-4D97-AF65-F5344CB8AC3E}">
        <p14:creationId xmlns:p14="http://schemas.microsoft.com/office/powerpoint/2010/main" val="18895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41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NASA Goddard Space Flight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Alone?  The Advanced Technology Large-Aperture Telescope (ATLAST)</dc:title>
  <dc:creator>Harley Thronson</dc:creator>
  <cp:lastModifiedBy>Harley Thronson</cp:lastModifiedBy>
  <cp:revision>75</cp:revision>
  <dcterms:created xsi:type="dcterms:W3CDTF">2013-11-06T21:59:40Z</dcterms:created>
  <dcterms:modified xsi:type="dcterms:W3CDTF">2014-04-26T20:29:12Z</dcterms:modified>
</cp:coreProperties>
</file>