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2"/>
    <p:sldId id="264" r:id="rId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25400" cap="flat">
              <a:solidFill>
                <a:srgbClr val="D6D7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25400" cap="flat">
              <a:solidFill>
                <a:srgbClr val="D6D6D6"/>
              </a:solidFill>
              <a:prstDash val="solid"/>
              <a:miter lim="400000"/>
            </a:ln>
          </a:left>
          <a:right>
            <a:ln w="508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25400" cap="flat">
              <a:solidFill>
                <a:srgbClr val="D6D7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50800" cap="flat">
              <a:solidFill>
                <a:srgbClr val="D6D7D6"/>
              </a:solidFill>
              <a:prstDash val="solid"/>
              <a:miter lim="400000"/>
            </a:ln>
          </a:top>
          <a:bottom>
            <a:ln w="25400" cap="flat">
              <a:solidFill>
                <a:srgbClr val="D6D6D6"/>
              </a:solidFill>
              <a:prstDash val="solid"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25400" cap="flat">
              <a:solidFill>
                <a:srgbClr val="D6D7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6D6"/>
              </a:solidFill>
              <a:prstDash val="solid"/>
              <a:miter lim="400000"/>
            </a:ln>
          </a:top>
          <a:bottom>
            <a:ln w="50800" cap="flat">
              <a:solidFill>
                <a:srgbClr val="D6D7D6"/>
              </a:solidFill>
              <a:prstDash val="solid"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50800" cap="flat">
              <a:solidFill>
                <a:srgbClr val="929292"/>
              </a:solidFill>
              <a:prstDash val="solid"/>
              <a:miter lim="400000"/>
            </a:ln>
          </a:right>
          <a:top>
            <a:ln w="50800" cap="flat">
              <a:solidFill>
                <a:srgbClr val="929292"/>
              </a:solidFill>
              <a:prstDash val="solid"/>
              <a:miter lim="400000"/>
            </a:ln>
          </a:top>
          <a:bottom>
            <a:ln w="50800" cap="flat">
              <a:solidFill>
                <a:srgbClr val="929292"/>
              </a:solidFill>
              <a:prstDash val="solid"/>
              <a:miter lim="400000"/>
            </a:ln>
          </a:bottom>
          <a:insideH>
            <a:ln w="50800" cap="flat">
              <a:solidFill>
                <a:srgbClr val="929292"/>
              </a:solidFill>
              <a:prstDash val="solid"/>
              <a:miter lim="400000"/>
            </a:ln>
          </a:insideH>
          <a:insideV>
            <a:ln w="508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508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508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25400" cap="flat">
              <a:solidFill>
                <a:srgbClr val="AAAAAA"/>
              </a:solidFill>
              <a:prstDash val="solid"/>
              <a:miter lim="400000"/>
            </a:ln>
          </a:left>
          <a:right>
            <a:ln w="25400" cap="flat">
              <a:solidFill>
                <a:srgbClr val="AAAAAA"/>
              </a:solidFill>
              <a:prstDash val="solid"/>
              <a:miter lim="400000"/>
            </a:ln>
          </a:right>
          <a:top>
            <a:ln w="25400" cap="flat">
              <a:solidFill>
                <a:srgbClr val="AAAAAA"/>
              </a:solidFill>
              <a:prstDash val="solid"/>
              <a:miter lim="400000"/>
            </a:ln>
          </a:top>
          <a:bottom>
            <a:ln w="25400" cap="flat">
              <a:solidFill>
                <a:srgbClr val="AAAAAA"/>
              </a:solidFill>
              <a:prstDash val="solid"/>
              <a:miter lim="400000"/>
            </a:ln>
          </a:bottom>
          <a:insideH>
            <a:ln w="25400" cap="flat">
              <a:solidFill>
                <a:srgbClr val="AAAAAA"/>
              </a:solidFill>
              <a:prstDash val="solid"/>
              <a:miter lim="400000"/>
            </a:ln>
          </a:insideH>
          <a:insideV>
            <a:ln w="254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508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508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50800" cap="flat">
              <a:noFill/>
              <a:miter lim="400000"/>
            </a:ln>
          </a:bottom>
          <a:insideH>
            <a:ln w="508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25400" cap="flat">
              <a:solidFill>
                <a:srgbClr val="D6D7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508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508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508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25400" cap="flat">
              <a:solidFill>
                <a:srgbClr val="909090"/>
              </a:solidFill>
              <a:prstDash val="solid"/>
              <a:miter lim="400000"/>
            </a:ln>
          </a:left>
          <a:right>
            <a:ln w="25400" cap="flat">
              <a:solidFill>
                <a:srgbClr val="909090"/>
              </a:solidFill>
              <a:prstDash val="solid"/>
              <a:miter lim="400000"/>
            </a:ln>
          </a:right>
          <a:top>
            <a:ln w="25400" cap="flat">
              <a:solidFill>
                <a:srgbClr val="909090"/>
              </a:solidFill>
              <a:prstDash val="solid"/>
              <a:miter lim="400000"/>
            </a:ln>
          </a:top>
          <a:bottom>
            <a:ln w="25400" cap="flat">
              <a:solidFill>
                <a:srgbClr val="909090"/>
              </a:solidFill>
              <a:prstDash val="solid"/>
              <a:miter lim="400000"/>
            </a:ln>
          </a:bottom>
          <a:insideH>
            <a:ln w="25400" cap="flat">
              <a:solidFill>
                <a:srgbClr val="909090"/>
              </a:solidFill>
              <a:prstDash val="solid"/>
              <a:miter lim="400000"/>
            </a:ln>
          </a:insideH>
          <a:insideV>
            <a:ln w="254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508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508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508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50800" cap="flat">
              <a:solidFill>
                <a:srgbClr val="929292"/>
              </a:solidFill>
              <a:prstDash val="solid"/>
              <a:miter lim="400000"/>
            </a:ln>
          </a:right>
          <a:top>
            <a:ln w="50800" cap="flat">
              <a:solidFill>
                <a:srgbClr val="929292"/>
              </a:solidFill>
              <a:prstDash val="solid"/>
              <a:miter lim="400000"/>
            </a:ln>
          </a:top>
          <a:bottom>
            <a:ln w="50800" cap="flat">
              <a:solidFill>
                <a:srgbClr val="929292"/>
              </a:solidFill>
              <a:prstDash val="solid"/>
              <a:miter lim="400000"/>
            </a:ln>
          </a:bottom>
          <a:insideH>
            <a:ln w="50800" cap="flat">
              <a:solidFill>
                <a:srgbClr val="929292"/>
              </a:solidFill>
              <a:prstDash val="solid"/>
              <a:miter lim="400000"/>
            </a:ln>
          </a:insideH>
          <a:insideV>
            <a:ln w="508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50800" cap="flat">
              <a:solidFill>
                <a:srgbClr val="929292"/>
              </a:solidFill>
              <a:prstDash val="solid"/>
              <a:miter lim="400000"/>
            </a:ln>
          </a:left>
          <a:right>
            <a:ln w="50800" cap="flat">
              <a:solidFill>
                <a:srgbClr val="929292"/>
              </a:solidFill>
              <a:prstDash val="solid"/>
              <a:miter lim="400000"/>
            </a:ln>
          </a:right>
          <a:top>
            <a:ln w="508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50800" cap="flat">
              <a:solidFill>
                <a:srgbClr val="929292"/>
              </a:solidFill>
              <a:prstDash val="solid"/>
              <a:miter lim="400000"/>
            </a:ln>
          </a:insideH>
          <a:insideV>
            <a:ln w="508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50800" cap="flat">
              <a:solidFill>
                <a:srgbClr val="929292"/>
              </a:solidFill>
              <a:prstDash val="solid"/>
              <a:miter lim="400000"/>
            </a:ln>
          </a:left>
          <a:right>
            <a:ln w="508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50800" cap="flat">
              <a:solidFill>
                <a:srgbClr val="929292"/>
              </a:solidFill>
              <a:prstDash val="solid"/>
              <a:miter lim="400000"/>
            </a:ln>
          </a:bottom>
          <a:insideH>
            <a:ln w="50800" cap="flat">
              <a:solidFill>
                <a:srgbClr val="929292"/>
              </a:solidFill>
              <a:prstDash val="solid"/>
              <a:miter lim="400000"/>
            </a:ln>
          </a:insideH>
          <a:insideV>
            <a:ln w="508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3F6EE"/>
          </a:solidFill>
        </a:fill>
      </a:tcStyle>
    </a:wholeTbl>
    <a:band2H>
      <a:tcTxStyle/>
      <a:tcStyle>
        <a:tcBdr/>
        <a:fill>
          <a:solidFill>
            <a:srgbClr val="EBFBF7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762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D2A9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D2A9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D2A9"/>
          </a:solidFill>
        </a:fill>
      </a:tcStyle>
    </a:firstRow>
  </a:tblStyle>
  <a:tblStyle styleId="{D51ADE6A-740E-44AE-83CC-AE7238B6C88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50800" cap="flat">
              <a:solidFill>
                <a:srgbClr val="FFFFFF"/>
              </a:solidFill>
              <a:prstDash val="solid"/>
              <a:miter lim="400000"/>
            </a:ln>
          </a:left>
          <a:right>
            <a:ln w="50800" cap="flat">
              <a:solidFill>
                <a:srgbClr val="FFFFFF"/>
              </a:solidFill>
              <a:prstDash val="solid"/>
              <a:miter lim="400000"/>
            </a:ln>
          </a:right>
          <a:top>
            <a:ln w="50800" cap="flat">
              <a:solidFill>
                <a:srgbClr val="FFFFFF"/>
              </a:solidFill>
              <a:prstDash val="solid"/>
              <a:miter lim="400000"/>
            </a:ln>
          </a:top>
          <a:bottom>
            <a:ln w="50800" cap="flat">
              <a:solidFill>
                <a:srgbClr val="FFFFFF"/>
              </a:solidFill>
              <a:prstDash val="solid"/>
              <a:miter lim="400000"/>
            </a:ln>
          </a:bottom>
          <a:insideH>
            <a:ln w="50800" cap="flat">
              <a:solidFill>
                <a:srgbClr val="FFFFFF"/>
              </a:solidFill>
              <a:prstDash val="solid"/>
              <a:miter lim="400000"/>
            </a:ln>
          </a:insideH>
          <a:insideV>
            <a:ln w="508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C8D8F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50800" cap="flat">
              <a:solidFill>
                <a:srgbClr val="FFFFFF"/>
              </a:solidFill>
              <a:prstDash val="solid"/>
              <a:miter lim="400000"/>
            </a:ln>
          </a:left>
          <a:right>
            <a:ln w="50800" cap="flat">
              <a:solidFill>
                <a:srgbClr val="FFFFFF"/>
              </a:solidFill>
              <a:prstDash val="solid"/>
              <a:miter lim="400000"/>
            </a:ln>
          </a:right>
          <a:top>
            <a:ln w="50800" cap="flat">
              <a:solidFill>
                <a:srgbClr val="FFFFFF"/>
              </a:solidFill>
              <a:prstDash val="solid"/>
              <a:miter lim="400000"/>
            </a:ln>
          </a:top>
          <a:bottom>
            <a:ln w="50800" cap="flat">
              <a:solidFill>
                <a:srgbClr val="FFFFFF"/>
              </a:solidFill>
              <a:prstDash val="solid"/>
              <a:miter lim="400000"/>
            </a:ln>
          </a:bottom>
          <a:insideH>
            <a:ln w="50800" cap="flat">
              <a:solidFill>
                <a:srgbClr val="FFFFFF"/>
              </a:solidFill>
              <a:prstDash val="solid"/>
              <a:miter lim="400000"/>
            </a:ln>
          </a:insideH>
          <a:insideV>
            <a:ln w="508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50800" cap="flat">
              <a:solidFill>
                <a:srgbClr val="FFFFFF"/>
              </a:solidFill>
              <a:prstDash val="solid"/>
              <a:miter lim="400000"/>
            </a:ln>
          </a:left>
          <a:right>
            <a:ln w="50800" cap="flat">
              <a:solidFill>
                <a:srgbClr val="FFFFFF"/>
              </a:solidFill>
              <a:prstDash val="solid"/>
              <a:miter lim="400000"/>
            </a:ln>
          </a:right>
          <a:top>
            <a:ln w="50800" cap="flat">
              <a:solidFill>
                <a:srgbClr val="FFFFFF"/>
              </a:solidFill>
              <a:prstDash val="solid"/>
              <a:miter lim="400000"/>
            </a:ln>
          </a:top>
          <a:bottom>
            <a:ln w="50800" cap="flat">
              <a:solidFill>
                <a:srgbClr val="FFFFFF"/>
              </a:solidFill>
              <a:prstDash val="solid"/>
              <a:miter lim="400000"/>
            </a:ln>
          </a:bottom>
          <a:insideH>
            <a:ln w="50800" cap="flat">
              <a:solidFill>
                <a:srgbClr val="FFFFFF"/>
              </a:solidFill>
              <a:prstDash val="solid"/>
              <a:miter lim="400000"/>
            </a:ln>
          </a:insideH>
          <a:insideV>
            <a:ln w="508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50800" cap="flat">
              <a:solidFill>
                <a:srgbClr val="FFFFFF"/>
              </a:solidFill>
              <a:prstDash val="solid"/>
              <a:miter lim="400000"/>
            </a:ln>
          </a:left>
          <a:right>
            <a:ln w="50800" cap="flat">
              <a:solidFill>
                <a:srgbClr val="FFFFFF"/>
              </a:solidFill>
              <a:prstDash val="solid"/>
              <a:miter lim="400000"/>
            </a:ln>
          </a:right>
          <a:top>
            <a:ln w="50800" cap="flat">
              <a:solidFill>
                <a:srgbClr val="FFFFFF"/>
              </a:solidFill>
              <a:prstDash val="solid"/>
              <a:miter lim="400000"/>
            </a:ln>
          </a:top>
          <a:bottom>
            <a:ln w="50800" cap="flat">
              <a:solidFill>
                <a:srgbClr val="FFFFFF"/>
              </a:solidFill>
              <a:prstDash val="solid"/>
              <a:miter lim="400000"/>
            </a:ln>
          </a:bottom>
          <a:insideH>
            <a:ln w="50800" cap="flat">
              <a:solidFill>
                <a:srgbClr val="FFFFFF"/>
              </a:solidFill>
              <a:prstDash val="solid"/>
              <a:miter lim="400000"/>
            </a:ln>
          </a:insideH>
          <a:insideV>
            <a:ln w="508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  <a:tblStyle styleId="{4A9BC294-FFE2-49D5-8D69-9E1BD2C41BD5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50800" cap="flat">
              <a:solidFill>
                <a:srgbClr val="000000"/>
              </a:solidFill>
              <a:prstDash val="solid"/>
              <a:miter lim="400000"/>
            </a:ln>
          </a:left>
          <a:right>
            <a:ln w="50800" cap="flat">
              <a:solidFill>
                <a:srgbClr val="000000"/>
              </a:solidFill>
              <a:prstDash val="solid"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miter lim="400000"/>
            </a:ln>
          </a:top>
          <a:bottom>
            <a:ln w="50800" cap="flat">
              <a:solidFill>
                <a:srgbClr val="000000"/>
              </a:solidFill>
              <a:prstDash val="solid"/>
              <a:miter lim="400000"/>
            </a:ln>
          </a:bottom>
          <a:insideH>
            <a:ln w="50800" cap="flat">
              <a:solidFill>
                <a:srgbClr val="000000"/>
              </a:solidFill>
              <a:prstDash val="solid"/>
              <a:miter lim="400000"/>
            </a:ln>
          </a:insideH>
          <a:insideV>
            <a:ln w="508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50800" cap="flat">
              <a:solidFill>
                <a:srgbClr val="000000"/>
              </a:solidFill>
              <a:prstDash val="solid"/>
              <a:miter lim="400000"/>
            </a:ln>
          </a:left>
          <a:right>
            <a:ln w="50800" cap="flat">
              <a:solidFill>
                <a:srgbClr val="000000"/>
              </a:solidFill>
              <a:prstDash val="solid"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miter lim="400000"/>
            </a:ln>
          </a:top>
          <a:bottom>
            <a:ln w="50800" cap="flat">
              <a:solidFill>
                <a:srgbClr val="000000"/>
              </a:solidFill>
              <a:prstDash val="solid"/>
              <a:miter lim="400000"/>
            </a:ln>
          </a:bottom>
          <a:insideH>
            <a:ln w="50800" cap="flat">
              <a:solidFill>
                <a:srgbClr val="000000"/>
              </a:solidFill>
              <a:prstDash val="solid"/>
              <a:miter lim="400000"/>
            </a:ln>
          </a:insideH>
          <a:insideV>
            <a:ln w="508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50800" cap="flat">
              <a:solidFill>
                <a:srgbClr val="000000"/>
              </a:solidFill>
              <a:prstDash val="solid"/>
              <a:miter lim="400000"/>
            </a:ln>
          </a:left>
          <a:right>
            <a:ln w="50800" cap="flat">
              <a:solidFill>
                <a:srgbClr val="000000"/>
              </a:solidFill>
              <a:prstDash val="solid"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miter lim="400000"/>
            </a:ln>
          </a:top>
          <a:bottom>
            <a:ln w="50800" cap="flat">
              <a:solidFill>
                <a:srgbClr val="000000"/>
              </a:solidFill>
              <a:prstDash val="solid"/>
              <a:miter lim="400000"/>
            </a:ln>
          </a:bottom>
          <a:insideH>
            <a:ln w="50800" cap="flat">
              <a:solidFill>
                <a:srgbClr val="000000"/>
              </a:solidFill>
              <a:prstDash val="solid"/>
              <a:miter lim="400000"/>
            </a:ln>
          </a:insideH>
          <a:insideV>
            <a:ln w="508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50800" cap="flat">
              <a:solidFill>
                <a:srgbClr val="000000"/>
              </a:solidFill>
              <a:prstDash val="solid"/>
              <a:miter lim="400000"/>
            </a:ln>
          </a:left>
          <a:right>
            <a:ln w="50800" cap="flat">
              <a:solidFill>
                <a:srgbClr val="000000"/>
              </a:solidFill>
              <a:prstDash val="solid"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miter lim="400000"/>
            </a:ln>
          </a:top>
          <a:bottom>
            <a:ln w="50800" cap="flat">
              <a:solidFill>
                <a:srgbClr val="000000"/>
              </a:solidFill>
              <a:prstDash val="solid"/>
              <a:miter lim="400000"/>
            </a:ln>
          </a:bottom>
          <a:insideH>
            <a:ln w="50800" cap="flat">
              <a:solidFill>
                <a:srgbClr val="000000"/>
              </a:solidFill>
              <a:prstDash val="solid"/>
              <a:miter lim="400000"/>
            </a:ln>
          </a:insideH>
          <a:insideV>
            <a:ln w="508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BBFC77FB-9ED0-4EC9-95AA-A1379042E64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50800" cap="flat">
              <a:solidFill>
                <a:srgbClr val="FFFFFF"/>
              </a:solidFill>
              <a:prstDash val="solid"/>
              <a:miter lim="400000"/>
            </a:ln>
          </a:left>
          <a:right>
            <a:ln w="50800" cap="flat">
              <a:solidFill>
                <a:srgbClr val="FFFFFF"/>
              </a:solidFill>
              <a:prstDash val="solid"/>
              <a:miter lim="400000"/>
            </a:ln>
          </a:right>
          <a:top>
            <a:ln w="50800" cap="flat">
              <a:solidFill>
                <a:srgbClr val="FFFFFF"/>
              </a:solidFill>
              <a:prstDash val="solid"/>
              <a:miter lim="400000"/>
            </a:ln>
          </a:top>
          <a:bottom>
            <a:ln w="50800" cap="flat">
              <a:solidFill>
                <a:srgbClr val="FFFFFF"/>
              </a:solidFill>
              <a:prstDash val="solid"/>
              <a:miter lim="400000"/>
            </a:ln>
          </a:bottom>
          <a:insideH>
            <a:ln w="50800" cap="flat">
              <a:solidFill>
                <a:srgbClr val="FFFFFF"/>
              </a:solidFill>
              <a:prstDash val="solid"/>
              <a:miter lim="400000"/>
            </a:ln>
          </a:insideH>
          <a:insideV>
            <a:ln w="508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C8D8F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50800" cap="flat">
              <a:solidFill>
                <a:srgbClr val="FFFFFF"/>
              </a:solidFill>
              <a:prstDash val="solid"/>
              <a:miter lim="400000"/>
            </a:ln>
          </a:left>
          <a:right>
            <a:ln w="50800" cap="flat">
              <a:solidFill>
                <a:srgbClr val="FFFFFF"/>
              </a:solidFill>
              <a:prstDash val="solid"/>
              <a:miter lim="400000"/>
            </a:ln>
          </a:right>
          <a:top>
            <a:ln w="50800" cap="flat">
              <a:solidFill>
                <a:srgbClr val="FFFFFF"/>
              </a:solidFill>
              <a:prstDash val="solid"/>
              <a:miter lim="400000"/>
            </a:ln>
          </a:top>
          <a:bottom>
            <a:ln w="50800" cap="flat">
              <a:solidFill>
                <a:srgbClr val="FFFFFF"/>
              </a:solidFill>
              <a:prstDash val="solid"/>
              <a:miter lim="400000"/>
            </a:ln>
          </a:bottom>
          <a:insideH>
            <a:ln w="50800" cap="flat">
              <a:solidFill>
                <a:srgbClr val="FFFFFF"/>
              </a:solidFill>
              <a:prstDash val="solid"/>
              <a:miter lim="400000"/>
            </a:ln>
          </a:insideH>
          <a:insideV>
            <a:ln w="508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50800" cap="flat">
              <a:solidFill>
                <a:srgbClr val="FFFFFF"/>
              </a:solidFill>
              <a:prstDash val="solid"/>
              <a:miter lim="400000"/>
            </a:ln>
          </a:left>
          <a:right>
            <a:ln w="50800" cap="flat">
              <a:solidFill>
                <a:srgbClr val="FFFFFF"/>
              </a:solidFill>
              <a:prstDash val="solid"/>
              <a:miter lim="400000"/>
            </a:ln>
          </a:right>
          <a:top>
            <a:ln w="50800" cap="flat">
              <a:solidFill>
                <a:srgbClr val="FFFFFF"/>
              </a:solidFill>
              <a:prstDash val="solid"/>
              <a:miter lim="400000"/>
            </a:ln>
          </a:top>
          <a:bottom>
            <a:ln w="50800" cap="flat">
              <a:solidFill>
                <a:srgbClr val="FFFFFF"/>
              </a:solidFill>
              <a:prstDash val="solid"/>
              <a:miter lim="400000"/>
            </a:ln>
          </a:bottom>
          <a:insideH>
            <a:ln w="50800" cap="flat">
              <a:solidFill>
                <a:srgbClr val="FFFFFF"/>
              </a:solidFill>
              <a:prstDash val="solid"/>
              <a:miter lim="400000"/>
            </a:ln>
          </a:insideH>
          <a:insideV>
            <a:ln w="508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50800" cap="flat">
              <a:solidFill>
                <a:srgbClr val="FFFFFF"/>
              </a:solidFill>
              <a:prstDash val="solid"/>
              <a:miter lim="400000"/>
            </a:ln>
          </a:left>
          <a:right>
            <a:ln w="50800" cap="flat">
              <a:solidFill>
                <a:srgbClr val="FFFFFF"/>
              </a:solidFill>
              <a:prstDash val="solid"/>
              <a:miter lim="400000"/>
            </a:ln>
          </a:right>
          <a:top>
            <a:ln w="50800" cap="flat">
              <a:solidFill>
                <a:srgbClr val="FFFFFF"/>
              </a:solidFill>
              <a:prstDash val="solid"/>
              <a:miter lim="400000"/>
            </a:ln>
          </a:top>
          <a:bottom>
            <a:ln w="50800" cap="flat">
              <a:solidFill>
                <a:srgbClr val="FFFFFF"/>
              </a:solidFill>
              <a:prstDash val="solid"/>
              <a:miter lim="400000"/>
            </a:ln>
          </a:bottom>
          <a:insideH>
            <a:ln w="50800" cap="flat">
              <a:solidFill>
                <a:srgbClr val="FFFFFF"/>
              </a:solidFill>
              <a:prstDash val="solid"/>
              <a:miter lim="400000"/>
            </a:ln>
          </a:insideH>
          <a:insideV>
            <a:ln w="508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  <a:tblStyle styleId="{3DC5C2F9-1CAC-4260-A1DD-9FCDBB87749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50800" cap="flat">
              <a:solidFill>
                <a:srgbClr val="A2A1A6"/>
              </a:solidFill>
              <a:prstDash val="solid"/>
              <a:miter lim="400000"/>
            </a:ln>
          </a:left>
          <a:right>
            <a:ln w="50800" cap="flat">
              <a:solidFill>
                <a:srgbClr val="A2A1A6"/>
              </a:solidFill>
              <a:prstDash val="solid"/>
              <a:miter lim="400000"/>
            </a:ln>
          </a:right>
          <a:top>
            <a:ln w="50800" cap="flat">
              <a:solidFill>
                <a:srgbClr val="A2A1A6"/>
              </a:solidFill>
              <a:prstDash val="solid"/>
              <a:miter lim="400000"/>
            </a:ln>
          </a:top>
          <a:bottom>
            <a:ln w="50800" cap="flat">
              <a:solidFill>
                <a:srgbClr val="A2A1A6"/>
              </a:solidFill>
              <a:prstDash val="solid"/>
              <a:miter lim="400000"/>
            </a:ln>
          </a:bottom>
          <a:insideH>
            <a:ln w="50800" cap="flat">
              <a:solidFill>
                <a:srgbClr val="A2A1A6"/>
              </a:solidFill>
              <a:prstDash val="solid"/>
              <a:miter lim="400000"/>
            </a:ln>
          </a:insideH>
          <a:insideV>
            <a:ln w="50800" cap="flat">
              <a:solidFill>
                <a:srgbClr val="A2A1A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50800" cap="flat">
              <a:solidFill>
                <a:srgbClr val="A1A3A7"/>
              </a:solidFill>
              <a:prstDash val="solid"/>
              <a:miter lim="400000"/>
            </a:ln>
          </a:left>
          <a:right>
            <a:ln w="50800" cap="flat">
              <a:solidFill>
                <a:srgbClr val="A1A3A7"/>
              </a:solidFill>
              <a:prstDash val="solid"/>
              <a:miter lim="400000"/>
            </a:ln>
          </a:right>
          <a:top>
            <a:ln w="50800" cap="flat">
              <a:solidFill>
                <a:srgbClr val="A1A3A7"/>
              </a:solidFill>
              <a:prstDash val="solid"/>
              <a:miter lim="400000"/>
            </a:ln>
          </a:top>
          <a:bottom>
            <a:ln w="50800" cap="flat">
              <a:solidFill>
                <a:srgbClr val="A1A3A7"/>
              </a:solidFill>
              <a:prstDash val="solid"/>
              <a:miter lim="400000"/>
            </a:ln>
          </a:bottom>
          <a:insideH>
            <a:ln w="50800" cap="flat">
              <a:solidFill>
                <a:srgbClr val="A1A3A7"/>
              </a:solidFill>
              <a:prstDash val="solid"/>
              <a:miter lim="400000"/>
            </a:ln>
          </a:insideH>
          <a:insideV>
            <a:ln w="508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50800" cap="flat">
              <a:solidFill>
                <a:srgbClr val="A1A3A7"/>
              </a:solidFill>
              <a:prstDash val="solid"/>
              <a:miter lim="400000"/>
            </a:ln>
          </a:left>
          <a:right>
            <a:ln w="50800" cap="flat">
              <a:solidFill>
                <a:srgbClr val="A1A3A7"/>
              </a:solidFill>
              <a:prstDash val="solid"/>
              <a:miter lim="400000"/>
            </a:ln>
          </a:right>
          <a:top>
            <a:ln w="101600" cap="flat">
              <a:solidFill>
                <a:srgbClr val="A1A3A7"/>
              </a:solidFill>
              <a:prstDash val="solid"/>
              <a:miter lim="400000"/>
            </a:ln>
          </a:top>
          <a:bottom>
            <a:ln w="50800" cap="flat">
              <a:solidFill>
                <a:srgbClr val="A1A3A7"/>
              </a:solidFill>
              <a:prstDash val="solid"/>
              <a:miter lim="400000"/>
            </a:ln>
          </a:bottom>
          <a:insideH>
            <a:ln w="50800" cap="flat">
              <a:solidFill>
                <a:srgbClr val="A1A3A7"/>
              </a:solidFill>
              <a:prstDash val="solid"/>
              <a:miter lim="400000"/>
            </a:ln>
          </a:insideH>
          <a:insideV>
            <a:ln w="508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50800" cap="flat">
              <a:solidFill>
                <a:srgbClr val="A1A3A7"/>
              </a:solidFill>
              <a:prstDash val="solid"/>
              <a:miter lim="400000"/>
            </a:ln>
          </a:left>
          <a:right>
            <a:ln w="50800" cap="flat">
              <a:solidFill>
                <a:srgbClr val="A1A3A7"/>
              </a:solidFill>
              <a:prstDash val="solid"/>
              <a:miter lim="400000"/>
            </a:ln>
          </a:right>
          <a:top>
            <a:ln w="50800" cap="flat">
              <a:solidFill>
                <a:srgbClr val="A1A3A7"/>
              </a:solidFill>
              <a:prstDash val="solid"/>
              <a:miter lim="400000"/>
            </a:ln>
          </a:top>
          <a:bottom>
            <a:ln w="50800" cap="flat">
              <a:solidFill>
                <a:srgbClr val="A1A3A7"/>
              </a:solidFill>
              <a:prstDash val="solid"/>
              <a:miter lim="400000"/>
            </a:ln>
          </a:bottom>
          <a:insideH>
            <a:ln w="50800" cap="flat">
              <a:solidFill>
                <a:srgbClr val="A1A3A7"/>
              </a:solidFill>
              <a:prstDash val="solid"/>
              <a:miter lim="400000"/>
            </a:ln>
          </a:insideH>
          <a:insideV>
            <a:ln w="508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6CBB8FF1-D9AA-43F3-AF6F-95CC898621D3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50800" cap="flat">
              <a:solidFill>
                <a:srgbClr val="A2A1A6"/>
              </a:solidFill>
              <a:prstDash val="solid"/>
              <a:miter lim="400000"/>
            </a:ln>
          </a:left>
          <a:right>
            <a:ln w="50800" cap="flat">
              <a:solidFill>
                <a:srgbClr val="A2A1A6"/>
              </a:solidFill>
              <a:prstDash val="solid"/>
              <a:miter lim="400000"/>
            </a:ln>
          </a:right>
          <a:top>
            <a:ln w="50800" cap="flat">
              <a:solidFill>
                <a:srgbClr val="A2A1A6"/>
              </a:solidFill>
              <a:prstDash val="solid"/>
              <a:miter lim="400000"/>
            </a:ln>
          </a:top>
          <a:bottom>
            <a:ln w="50800" cap="flat">
              <a:solidFill>
                <a:srgbClr val="A2A1A6"/>
              </a:solidFill>
              <a:prstDash val="solid"/>
              <a:miter lim="400000"/>
            </a:ln>
          </a:bottom>
          <a:insideH>
            <a:ln w="50800" cap="flat">
              <a:solidFill>
                <a:srgbClr val="A2A1A6"/>
              </a:solidFill>
              <a:prstDash val="solid"/>
              <a:miter lim="400000"/>
            </a:ln>
          </a:insideH>
          <a:insideV>
            <a:ln w="50800" cap="flat">
              <a:solidFill>
                <a:srgbClr val="A2A1A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50800" cap="flat">
              <a:solidFill>
                <a:srgbClr val="A1A3A7"/>
              </a:solidFill>
              <a:prstDash val="solid"/>
              <a:miter lim="400000"/>
            </a:ln>
          </a:left>
          <a:right>
            <a:ln w="50800" cap="flat">
              <a:solidFill>
                <a:srgbClr val="A1A3A7"/>
              </a:solidFill>
              <a:prstDash val="solid"/>
              <a:miter lim="400000"/>
            </a:ln>
          </a:right>
          <a:top>
            <a:ln w="50800" cap="flat">
              <a:solidFill>
                <a:srgbClr val="A1A3A7"/>
              </a:solidFill>
              <a:prstDash val="solid"/>
              <a:miter lim="400000"/>
            </a:ln>
          </a:top>
          <a:bottom>
            <a:ln w="50800" cap="flat">
              <a:solidFill>
                <a:srgbClr val="A1A3A7"/>
              </a:solidFill>
              <a:prstDash val="solid"/>
              <a:miter lim="400000"/>
            </a:ln>
          </a:bottom>
          <a:insideH>
            <a:ln w="50800" cap="flat">
              <a:solidFill>
                <a:srgbClr val="A1A3A7"/>
              </a:solidFill>
              <a:prstDash val="solid"/>
              <a:miter lim="400000"/>
            </a:ln>
          </a:insideH>
          <a:insideV>
            <a:ln w="508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50800" cap="flat">
              <a:solidFill>
                <a:srgbClr val="A1A3A7"/>
              </a:solidFill>
              <a:prstDash val="solid"/>
              <a:miter lim="400000"/>
            </a:ln>
          </a:left>
          <a:right>
            <a:ln w="50800" cap="flat">
              <a:solidFill>
                <a:srgbClr val="A1A3A7"/>
              </a:solidFill>
              <a:prstDash val="solid"/>
              <a:miter lim="400000"/>
            </a:ln>
          </a:right>
          <a:top>
            <a:ln w="101600" cap="flat">
              <a:solidFill>
                <a:srgbClr val="A1A3A7"/>
              </a:solidFill>
              <a:prstDash val="solid"/>
              <a:miter lim="400000"/>
            </a:ln>
          </a:top>
          <a:bottom>
            <a:ln w="50800" cap="flat">
              <a:solidFill>
                <a:srgbClr val="A1A3A7"/>
              </a:solidFill>
              <a:prstDash val="solid"/>
              <a:miter lim="400000"/>
            </a:ln>
          </a:bottom>
          <a:insideH>
            <a:ln w="50800" cap="flat">
              <a:solidFill>
                <a:srgbClr val="A1A3A7"/>
              </a:solidFill>
              <a:prstDash val="solid"/>
              <a:miter lim="400000"/>
            </a:ln>
          </a:insideH>
          <a:insideV>
            <a:ln w="508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50800" cap="flat">
              <a:solidFill>
                <a:srgbClr val="A1A3A7"/>
              </a:solidFill>
              <a:prstDash val="solid"/>
              <a:miter lim="400000"/>
            </a:ln>
          </a:left>
          <a:right>
            <a:ln w="50800" cap="flat">
              <a:solidFill>
                <a:srgbClr val="A1A3A7"/>
              </a:solidFill>
              <a:prstDash val="solid"/>
              <a:miter lim="400000"/>
            </a:ln>
          </a:right>
          <a:top>
            <a:ln w="50800" cap="flat">
              <a:solidFill>
                <a:srgbClr val="A1A3A7"/>
              </a:solidFill>
              <a:prstDash val="solid"/>
              <a:miter lim="400000"/>
            </a:ln>
          </a:top>
          <a:bottom>
            <a:ln w="50800" cap="flat">
              <a:solidFill>
                <a:srgbClr val="A1A3A7"/>
              </a:solidFill>
              <a:prstDash val="solid"/>
              <a:miter lim="400000"/>
            </a:ln>
          </a:bottom>
          <a:insideH>
            <a:ln w="50800" cap="flat">
              <a:solidFill>
                <a:srgbClr val="A1A3A7"/>
              </a:solidFill>
              <a:prstDash val="solid"/>
              <a:miter lim="400000"/>
            </a:ln>
          </a:insideH>
          <a:insideV>
            <a:ln w="508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4"/>
    <p:restoredTop sz="71846"/>
  </p:normalViewPr>
  <p:slideViewPr>
    <p:cSldViewPr snapToGrid="0" snapToObjects="1">
      <p:cViewPr varScale="1">
        <p:scale>
          <a:sx n="32" d="100"/>
          <a:sy n="32" d="100"/>
        </p:scale>
        <p:origin x="9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Shape 122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28" name="Shape 122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06400" latinLnBrk="0">
      <a:defRPr sz="1400">
        <a:latin typeface="Lucida Grande"/>
        <a:ea typeface="Lucida Grande"/>
        <a:cs typeface="Lucida Grande"/>
        <a:sym typeface="Lucida Grande"/>
      </a:defRPr>
    </a:lvl1pPr>
    <a:lvl2pPr indent="228600" defTabSz="406400" latinLnBrk="0">
      <a:defRPr sz="1400">
        <a:latin typeface="Lucida Grande"/>
        <a:ea typeface="Lucida Grande"/>
        <a:cs typeface="Lucida Grande"/>
        <a:sym typeface="Lucida Grande"/>
      </a:defRPr>
    </a:lvl2pPr>
    <a:lvl3pPr indent="457200" defTabSz="406400" latinLnBrk="0">
      <a:defRPr sz="1400">
        <a:latin typeface="Lucida Grande"/>
        <a:ea typeface="Lucida Grande"/>
        <a:cs typeface="Lucida Grande"/>
        <a:sym typeface="Lucida Grande"/>
      </a:defRPr>
    </a:lvl3pPr>
    <a:lvl4pPr indent="685800" defTabSz="406400" latinLnBrk="0">
      <a:defRPr sz="1400">
        <a:latin typeface="Lucida Grande"/>
        <a:ea typeface="Lucida Grande"/>
        <a:cs typeface="Lucida Grande"/>
        <a:sym typeface="Lucida Grande"/>
      </a:defRPr>
    </a:lvl4pPr>
    <a:lvl5pPr indent="914400" defTabSz="406400" latinLnBrk="0">
      <a:defRPr sz="1400">
        <a:latin typeface="Lucida Grande"/>
        <a:ea typeface="Lucida Grande"/>
        <a:cs typeface="Lucida Grande"/>
        <a:sym typeface="Lucida Grande"/>
      </a:defRPr>
    </a:lvl5pPr>
    <a:lvl6pPr indent="1143000" defTabSz="406400" latinLnBrk="0">
      <a:defRPr sz="1400">
        <a:latin typeface="Lucida Grande"/>
        <a:ea typeface="Lucida Grande"/>
        <a:cs typeface="Lucida Grande"/>
        <a:sym typeface="Lucida Grande"/>
      </a:defRPr>
    </a:lvl6pPr>
    <a:lvl7pPr indent="1371600" defTabSz="406400" latinLnBrk="0">
      <a:defRPr sz="1400">
        <a:latin typeface="Lucida Grande"/>
        <a:ea typeface="Lucida Grande"/>
        <a:cs typeface="Lucida Grande"/>
        <a:sym typeface="Lucida Grande"/>
      </a:defRPr>
    </a:lvl7pPr>
    <a:lvl8pPr indent="1600200" defTabSz="406400" latinLnBrk="0">
      <a:defRPr sz="1400">
        <a:latin typeface="Lucida Grande"/>
        <a:ea typeface="Lucida Grande"/>
        <a:cs typeface="Lucida Grande"/>
        <a:sym typeface="Lucida Grande"/>
      </a:defRPr>
    </a:lvl8pPr>
    <a:lvl9pPr indent="1828800" defTabSz="406400" latinLnBrk="0">
      <a:defRPr sz="14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99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1.png" descr="image1.png"/>
          <p:cNvPicPr>
            <a:picLocks/>
          </p:cNvPicPr>
          <p:nvPr/>
        </p:nvPicPr>
        <p:blipFill>
          <a:blip r:embed="rId2"/>
          <a:srcRect t="2673"/>
          <a:stretch>
            <a:fillRect/>
          </a:stretch>
        </p:blipFill>
        <p:spPr>
          <a:xfrm>
            <a:off x="3048000" y="15876"/>
            <a:ext cx="2968626" cy="1562100"/>
          </a:xfrm>
          <a:prstGeom prst="rect">
            <a:avLst/>
          </a:prstGeom>
        </p:spPr>
      </p:pic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3511550"/>
          </a:xfrm>
          <a:prstGeom prst="rect">
            <a:avLst/>
          </a:prstGeom>
          <a:ln cap="rnd">
            <a:round/>
          </a:ln>
        </p:spPr>
        <p:txBody>
          <a:bodyPr lIns="76200" tIns="76200" rIns="76200" bIns="76200" anchor="t">
            <a:noAutofit/>
          </a:bodyPr>
          <a:lstStyle>
            <a:lvl1pPr algn="ctr">
              <a:lnSpc>
                <a:spcPct val="100000"/>
              </a:lnSpc>
              <a:defRPr sz="2200" b="1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791200" y="7772400"/>
            <a:ext cx="12801600" cy="5943600"/>
          </a:xfrm>
          <a:prstGeom prst="rect">
            <a:avLst/>
          </a:prstGeom>
        </p:spPr>
        <p:txBody>
          <a:bodyPr lIns="76200" tIns="76200" rIns="76200" bIns="76200">
            <a:noAutofit/>
          </a:bodyPr>
          <a:lstStyle>
            <a:lvl1pPr marL="0" indent="0" algn="ctr">
              <a:lnSpc>
                <a:spcPct val="100000"/>
              </a:lnSpc>
              <a:spcBef>
                <a:spcPts val="1100"/>
              </a:spcBef>
              <a:buClr>
                <a:srgbClr val="000000"/>
              </a:buClr>
              <a:buSzTx/>
              <a:buFontTx/>
              <a:buNone/>
              <a:defRPr sz="48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914400" indent="0" algn="ctr">
              <a:lnSpc>
                <a:spcPct val="100000"/>
              </a:lnSpc>
              <a:spcBef>
                <a:spcPts val="1100"/>
              </a:spcBef>
              <a:buClr>
                <a:srgbClr val="000000"/>
              </a:buClr>
              <a:buSzTx/>
              <a:buFontTx/>
              <a:buNone/>
              <a:defRPr sz="48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828800" indent="0" algn="ctr">
              <a:lnSpc>
                <a:spcPct val="100000"/>
              </a:lnSpc>
              <a:spcBef>
                <a:spcPts val="1100"/>
              </a:spcBef>
              <a:buClr>
                <a:srgbClr val="000000"/>
              </a:buClr>
              <a:buSzTx/>
              <a:buFontTx/>
              <a:buNone/>
              <a:defRPr sz="48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2743200" indent="0" algn="ctr">
              <a:lnSpc>
                <a:spcPct val="100000"/>
              </a:lnSpc>
              <a:spcBef>
                <a:spcPts val="1100"/>
              </a:spcBef>
              <a:buClr>
                <a:srgbClr val="000000"/>
              </a:buClr>
              <a:buSzTx/>
              <a:buFontTx/>
              <a:buNone/>
              <a:defRPr sz="48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3657600" indent="0" algn="ctr">
              <a:lnSpc>
                <a:spcPct val="100000"/>
              </a:lnSpc>
              <a:spcBef>
                <a:spcPts val="1100"/>
              </a:spcBef>
              <a:buClr>
                <a:srgbClr val="000000"/>
              </a:buClr>
              <a:buSzTx/>
              <a:buFontTx/>
              <a:buNone/>
              <a:defRPr sz="48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900900" y="12884150"/>
            <a:ext cx="520701" cy="533152"/>
          </a:xfrm>
          <a:prstGeom prst="rect">
            <a:avLst/>
          </a:prstGeom>
        </p:spPr>
        <p:txBody>
          <a:bodyPr lIns="101600" tIns="101600" rIns="101600" bIns="101600" anchor="t"/>
          <a:lstStyle>
            <a:lvl1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tle Text"/>
          <p:cNvSpPr txBox="1">
            <a:spLocks noGrp="1"/>
          </p:cNvSpPr>
          <p:nvPr>
            <p:ph type="title"/>
          </p:nvPr>
        </p:nvSpPr>
        <p:spPr>
          <a:xfrm>
            <a:off x="4826000" y="2311400"/>
            <a:ext cx="14706600" cy="4648200"/>
          </a:xfrm>
          <a:prstGeom prst="rect">
            <a:avLst/>
          </a:prstGeom>
        </p:spPr>
        <p:txBody>
          <a:bodyPr lIns="101600" tIns="101600" rIns="101600" bIns="101600" anchor="b">
            <a:noAutofit/>
          </a:bodyPr>
          <a:lstStyle>
            <a:lvl1pPr algn="ctr" defTabSz="812800">
              <a:lnSpc>
                <a:spcPct val="100000"/>
              </a:lnSpc>
              <a:defRPr sz="116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26000" y="7061200"/>
            <a:ext cx="14706600" cy="1600200"/>
          </a:xfrm>
          <a:prstGeom prst="rect">
            <a:avLst/>
          </a:prstGeom>
        </p:spPr>
        <p:txBody>
          <a:bodyPr lIns="101600" tIns="101600" rIns="101600" bIns="101600">
            <a:noAutofit/>
          </a:bodyPr>
          <a:lstStyle>
            <a:lvl1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latin typeface="+mn-lt"/>
                <a:ea typeface="+mn-ea"/>
                <a:cs typeface="+mn-cs"/>
                <a:sym typeface="Gill Sans"/>
              </a:defRPr>
            </a:lvl1pPr>
            <a:lvl2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latin typeface="+mn-lt"/>
                <a:ea typeface="+mn-ea"/>
                <a:cs typeface="+mn-cs"/>
                <a:sym typeface="Gill Sans"/>
              </a:defRPr>
            </a:lvl2pPr>
            <a:lvl3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latin typeface="+mn-lt"/>
                <a:ea typeface="+mn-ea"/>
                <a:cs typeface="+mn-cs"/>
                <a:sym typeface="Gill Sans"/>
              </a:defRPr>
            </a:lvl3pPr>
            <a:lvl4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latin typeface="+mn-lt"/>
                <a:ea typeface="+mn-ea"/>
                <a:cs typeface="+mn-cs"/>
                <a:sym typeface="Gill Sans"/>
              </a:defRPr>
            </a:lvl4pPr>
            <a:lvl5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18950" y="12979400"/>
            <a:ext cx="520701" cy="558800"/>
          </a:xfrm>
          <a:prstGeom prst="rect">
            <a:avLst/>
          </a:prstGeom>
        </p:spPr>
        <p:txBody>
          <a:bodyPr lIns="101600" tIns="101600" rIns="101600" bIns="101600" anchor="t"/>
          <a:lstStyle>
            <a:lvl1pPr algn="ctr" defTabSz="81280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821531">
              <a:lnSpc>
                <a:spcPct val="100000"/>
              </a:lnSpc>
              <a:defRPr sz="11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09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3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415" y="735951"/>
            <a:ext cx="3098710" cy="807175"/>
          </a:xfrm>
          <a:prstGeom prst="rect">
            <a:avLst/>
          </a:prstGeom>
          <a:ln w="25400">
            <a:miter lim="400000"/>
          </a:ln>
        </p:spPr>
      </p:pic>
      <p:pic>
        <p:nvPicPr>
          <p:cNvPr id="1124" name="Picture 18" descr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4859" y="597698"/>
            <a:ext cx="1621916" cy="1262806"/>
          </a:xfrm>
          <a:prstGeom prst="rect">
            <a:avLst/>
          </a:prstGeom>
          <a:ln w="25400">
            <a:miter lim="400000"/>
          </a:ln>
        </p:spPr>
      </p:pic>
      <p:sp>
        <p:nvSpPr>
          <p:cNvPr id="1125" name="Title Text"/>
          <p:cNvSpPr txBox="1">
            <a:spLocks noGrp="1"/>
          </p:cNvSpPr>
          <p:nvPr>
            <p:ph type="title"/>
          </p:nvPr>
        </p:nvSpPr>
        <p:spPr>
          <a:xfrm>
            <a:off x="1676399" y="730250"/>
            <a:ext cx="21031201" cy="2651126"/>
          </a:xfrm>
          <a:prstGeom prst="rect">
            <a:avLst/>
          </a:prstGeom>
        </p:spPr>
        <p:txBody>
          <a:bodyPr lIns="121919" tIns="121919" rIns="121919" bIns="121919"/>
          <a:lstStyle/>
          <a:p>
            <a:r>
              <a:t>Title Text</a:t>
            </a:r>
          </a:p>
        </p:txBody>
      </p:sp>
      <p:sp>
        <p:nvSpPr>
          <p:cNvPr id="1126" name="Body Level One…"/>
          <p:cNvSpPr txBox="1">
            <a:spLocks noGrp="1"/>
          </p:cNvSpPr>
          <p:nvPr>
            <p:ph type="body" idx="1"/>
          </p:nvPr>
        </p:nvSpPr>
        <p:spPr>
          <a:xfrm>
            <a:off x="1676399" y="3651250"/>
            <a:ext cx="21031201" cy="8702679"/>
          </a:xfrm>
          <a:prstGeom prst="rect">
            <a:avLst/>
          </a:prstGeom>
        </p:spPr>
        <p:txBody>
          <a:bodyPr lIns="121919" tIns="121919" rIns="121919" bIns="121919"/>
          <a:lstStyle>
            <a:lvl1pPr>
              <a:spcBef>
                <a:spcPts val="1800"/>
              </a:spcBef>
            </a:lvl1pPr>
            <a:lvl2pPr marL="876300">
              <a:spcBef>
                <a:spcPts val="1800"/>
              </a:spcBef>
            </a:lvl2pPr>
            <a:lvl3pPr marL="1325879">
              <a:spcBef>
                <a:spcPts val="1800"/>
              </a:spcBef>
            </a:lvl3pPr>
            <a:lvl4pPr marL="1767253" indent="-738553">
              <a:spcBef>
                <a:spcPts val="1800"/>
              </a:spcBef>
            </a:lvl4pPr>
            <a:lvl5pPr marL="2110153" indent="-738553">
              <a:spcBef>
                <a:spcPts val="1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112029" y="12771756"/>
            <a:ext cx="595572" cy="612141"/>
          </a:xfrm>
          <a:prstGeom prst="rect">
            <a:avLst/>
          </a:prstGeom>
        </p:spPr>
        <p:txBody>
          <a:bodyPr lIns="121919" tIns="121919" rIns="121919" bIns="121919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Title Text"/>
          <p:cNvSpPr txBox="1">
            <a:spLocks noGrp="1"/>
          </p:cNvSpPr>
          <p:nvPr>
            <p:ph type="title"/>
          </p:nvPr>
        </p:nvSpPr>
        <p:spPr>
          <a:xfrm>
            <a:off x="1828799" y="4260850"/>
            <a:ext cx="20726401" cy="2940052"/>
          </a:xfrm>
          <a:prstGeom prst="rect">
            <a:avLst/>
          </a:prstGeom>
        </p:spPr>
        <p:txBody>
          <a:bodyPr lIns="121919" tIns="121919" rIns="121919" bIns="121919"/>
          <a:lstStyle>
            <a:lvl1pPr algn="ctr" defTabSz="1219200">
              <a:lnSpc>
                <a:spcPct val="100000"/>
              </a:lnSpc>
              <a:defRPr sz="1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13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657599" y="7772400"/>
            <a:ext cx="17068801" cy="3505200"/>
          </a:xfrm>
          <a:prstGeom prst="rect">
            <a:avLst/>
          </a:prstGeom>
        </p:spPr>
        <p:txBody>
          <a:bodyPr lIns="121919" tIns="121919" rIns="121919" bIns="121919"/>
          <a:lstStyle>
            <a:lvl1pPr marL="0" indent="0" algn="ctr" defTabSz="1219200">
              <a:lnSpc>
                <a:spcPct val="100000"/>
              </a:lnSpc>
              <a:buSzTx/>
              <a:buFontTx/>
              <a:buNone/>
              <a:defRPr sz="8400">
                <a:solidFill>
                  <a:srgbClr val="888888"/>
                </a:solidFill>
              </a:defRPr>
            </a:lvl1pPr>
            <a:lvl2pPr marL="0" indent="457200" algn="ctr" defTabSz="1219200">
              <a:lnSpc>
                <a:spcPct val="100000"/>
              </a:lnSpc>
              <a:buSzTx/>
              <a:buFontTx/>
              <a:buNone/>
              <a:defRPr sz="8400">
                <a:solidFill>
                  <a:srgbClr val="888888"/>
                </a:solidFill>
              </a:defRPr>
            </a:lvl2pPr>
            <a:lvl3pPr marL="0" indent="914400" algn="ctr" defTabSz="1219200">
              <a:lnSpc>
                <a:spcPct val="100000"/>
              </a:lnSpc>
              <a:buSzTx/>
              <a:buFontTx/>
              <a:buNone/>
              <a:defRPr sz="8400">
                <a:solidFill>
                  <a:srgbClr val="888888"/>
                </a:solidFill>
              </a:defRPr>
            </a:lvl3pPr>
            <a:lvl4pPr marL="0" indent="1371600" algn="ctr" defTabSz="1219200">
              <a:lnSpc>
                <a:spcPct val="100000"/>
              </a:lnSpc>
              <a:buSzTx/>
              <a:buFontTx/>
              <a:buNone/>
              <a:defRPr sz="8400">
                <a:solidFill>
                  <a:srgbClr val="888888"/>
                </a:solidFill>
              </a:defRPr>
            </a:lvl4pPr>
            <a:lvl5pPr marL="0" indent="1828800" algn="ctr" defTabSz="1219200">
              <a:lnSpc>
                <a:spcPct val="100000"/>
              </a:lnSpc>
              <a:buSzTx/>
              <a:buFontTx/>
              <a:buNone/>
              <a:defRPr sz="8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456219" y="12714606"/>
            <a:ext cx="708581" cy="726441"/>
          </a:xfrm>
          <a:prstGeom prst="rect">
            <a:avLst/>
          </a:prstGeom>
        </p:spPr>
        <p:txBody>
          <a:bodyPr lIns="121919" tIns="121919" rIns="121919" bIns="121919"/>
          <a:lstStyle>
            <a:lvl1pPr defTabSz="1219200">
              <a:defRPr sz="3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0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2110" y="-68411"/>
            <a:ext cx="4892198" cy="2690707"/>
          </a:xfrm>
          <a:prstGeom prst="rect">
            <a:avLst/>
          </a:prstGeom>
          <a:ln w="25400">
            <a:miter lim="400000"/>
          </a:ln>
        </p:spPr>
      </p:pic>
      <p:pic>
        <p:nvPicPr>
          <p:cNvPr id="1161" name="Picture 18" descr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7525" y="291954"/>
            <a:ext cx="2162556" cy="1683742"/>
          </a:xfrm>
          <a:prstGeom prst="rect">
            <a:avLst/>
          </a:prstGeom>
          <a:ln w="25400">
            <a:miter lim="400000"/>
          </a:ln>
        </p:spPr>
      </p:pic>
      <p:sp>
        <p:nvSpPr>
          <p:cNvPr id="1162" name="Title Text"/>
          <p:cNvSpPr txBox="1">
            <a:spLocks noGrp="1"/>
          </p:cNvSpPr>
          <p:nvPr>
            <p:ph type="title"/>
          </p:nvPr>
        </p:nvSpPr>
        <p:spPr>
          <a:xfrm>
            <a:off x="1219199" y="549277"/>
            <a:ext cx="21945601" cy="2286001"/>
          </a:xfrm>
          <a:prstGeom prst="rect">
            <a:avLst/>
          </a:prstGeom>
        </p:spPr>
        <p:txBody>
          <a:bodyPr lIns="325117" tIns="325117" rIns="325117" bIns="325117"/>
          <a:lstStyle>
            <a:lvl1pPr algn="ctr" defTabSz="1219200">
              <a:lnSpc>
                <a:spcPct val="100000"/>
              </a:lnSpc>
              <a:defRPr sz="11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163" name="Body Level One…"/>
          <p:cNvSpPr txBox="1">
            <a:spLocks noGrp="1"/>
          </p:cNvSpPr>
          <p:nvPr>
            <p:ph type="body" idx="1"/>
          </p:nvPr>
        </p:nvSpPr>
        <p:spPr>
          <a:xfrm>
            <a:off x="1219199" y="3200402"/>
            <a:ext cx="21945601" cy="9051926"/>
          </a:xfrm>
          <a:prstGeom prst="rect">
            <a:avLst/>
          </a:prstGeom>
        </p:spPr>
        <p:txBody>
          <a:bodyPr lIns="325117" tIns="325117" rIns="325117" bIns="325117"/>
          <a:lstStyle>
            <a:lvl1pPr marL="892853" indent="-892853" defTabSz="1219200">
              <a:lnSpc>
                <a:spcPct val="100000"/>
              </a:lnSpc>
              <a:spcBef>
                <a:spcPts val="1800"/>
              </a:spcBef>
              <a:defRPr sz="8200"/>
            </a:lvl1pPr>
            <a:lvl2pPr marL="1021787" indent="-850337" defTabSz="1219200">
              <a:lnSpc>
                <a:spcPct val="100000"/>
              </a:lnSpc>
              <a:spcBef>
                <a:spcPts val="1800"/>
              </a:spcBef>
              <a:buChar char="–"/>
              <a:defRPr sz="8200"/>
            </a:lvl2pPr>
            <a:lvl3pPr marL="1136548" indent="-793648" defTabSz="1219200">
              <a:lnSpc>
                <a:spcPct val="100000"/>
              </a:lnSpc>
              <a:spcBef>
                <a:spcPts val="1800"/>
              </a:spcBef>
              <a:defRPr sz="8200"/>
            </a:lvl3pPr>
            <a:lvl4pPr marL="1466727" indent="-952377" defTabSz="1219200">
              <a:lnSpc>
                <a:spcPct val="100000"/>
              </a:lnSpc>
              <a:spcBef>
                <a:spcPts val="1800"/>
              </a:spcBef>
              <a:buChar char="–"/>
              <a:defRPr sz="8200"/>
            </a:lvl4pPr>
            <a:lvl5pPr marL="1638177" indent="-952377" defTabSz="1219200">
              <a:lnSpc>
                <a:spcPct val="100000"/>
              </a:lnSpc>
              <a:spcBef>
                <a:spcPts val="1800"/>
              </a:spcBef>
              <a:buChar char="»"/>
              <a:defRPr sz="8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1823804" y="12384413"/>
            <a:ext cx="1340997" cy="1386836"/>
          </a:xfrm>
          <a:prstGeom prst="rect">
            <a:avLst/>
          </a:prstGeom>
        </p:spPr>
        <p:txBody>
          <a:bodyPr lIns="325117" tIns="325117" rIns="325117" bIns="325117"/>
          <a:lstStyle>
            <a:lvl1pPr defTabSz="1219200">
              <a:defRPr sz="48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1" name="image1.png" descr="image1.png"/>
          <p:cNvPicPr>
            <a:picLocks/>
          </p:cNvPicPr>
          <p:nvPr/>
        </p:nvPicPr>
        <p:blipFill>
          <a:blip r:embed="rId2"/>
          <a:srcRect t="2673"/>
          <a:stretch>
            <a:fillRect/>
          </a:stretch>
        </p:blipFill>
        <p:spPr>
          <a:xfrm>
            <a:off x="3048000" y="15876"/>
            <a:ext cx="2968626" cy="1562100"/>
          </a:xfrm>
          <a:prstGeom prst="rect">
            <a:avLst/>
          </a:prstGeom>
        </p:spPr>
      </p:pic>
      <p:sp>
        <p:nvSpPr>
          <p:cNvPr id="1172" name="Title Text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3511550"/>
          </a:xfrm>
          <a:prstGeom prst="rect">
            <a:avLst/>
          </a:prstGeom>
          <a:ln cap="rnd">
            <a:round/>
          </a:ln>
        </p:spPr>
        <p:txBody>
          <a:bodyPr lIns="76200" tIns="76200" rIns="76200" bIns="76200" anchor="t">
            <a:noAutofit/>
          </a:bodyPr>
          <a:lstStyle>
            <a:lvl1pPr algn="ctr">
              <a:lnSpc>
                <a:spcPct val="100000"/>
              </a:lnSpc>
              <a:defRPr sz="2200" b="1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791200" y="7772400"/>
            <a:ext cx="12801600" cy="5943600"/>
          </a:xfrm>
          <a:prstGeom prst="rect">
            <a:avLst/>
          </a:prstGeom>
        </p:spPr>
        <p:txBody>
          <a:bodyPr lIns="76200" tIns="76200" rIns="76200" bIns="76200">
            <a:noAutofit/>
          </a:bodyPr>
          <a:lstStyle>
            <a:lvl1pPr marL="0" indent="0" algn="ctr">
              <a:lnSpc>
                <a:spcPct val="100000"/>
              </a:lnSpc>
              <a:spcBef>
                <a:spcPts val="1100"/>
              </a:spcBef>
              <a:buClr>
                <a:srgbClr val="000000"/>
              </a:buClr>
              <a:buSzTx/>
              <a:buFontTx/>
              <a:buNone/>
              <a:defRPr sz="48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914400" indent="0" algn="ctr">
              <a:lnSpc>
                <a:spcPct val="100000"/>
              </a:lnSpc>
              <a:spcBef>
                <a:spcPts val="1100"/>
              </a:spcBef>
              <a:buClr>
                <a:srgbClr val="000000"/>
              </a:buClr>
              <a:buSzTx/>
              <a:buFontTx/>
              <a:buNone/>
              <a:defRPr sz="48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828800" indent="0" algn="ctr">
              <a:lnSpc>
                <a:spcPct val="100000"/>
              </a:lnSpc>
              <a:spcBef>
                <a:spcPts val="1100"/>
              </a:spcBef>
              <a:buClr>
                <a:srgbClr val="000000"/>
              </a:buClr>
              <a:buSzTx/>
              <a:buFontTx/>
              <a:buNone/>
              <a:defRPr sz="48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2743200" indent="0" algn="ctr">
              <a:lnSpc>
                <a:spcPct val="100000"/>
              </a:lnSpc>
              <a:spcBef>
                <a:spcPts val="1100"/>
              </a:spcBef>
              <a:buClr>
                <a:srgbClr val="000000"/>
              </a:buClr>
              <a:buSzTx/>
              <a:buFontTx/>
              <a:buNone/>
              <a:defRPr sz="48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3657600" indent="0" algn="ctr">
              <a:lnSpc>
                <a:spcPct val="100000"/>
              </a:lnSpc>
              <a:spcBef>
                <a:spcPts val="1100"/>
              </a:spcBef>
              <a:buClr>
                <a:srgbClr val="000000"/>
              </a:buClr>
              <a:buSzTx/>
              <a:buFontTx/>
              <a:buNone/>
              <a:defRPr sz="48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900900" y="12909798"/>
            <a:ext cx="520701" cy="533152"/>
          </a:xfrm>
          <a:prstGeom prst="rect">
            <a:avLst/>
          </a:prstGeom>
        </p:spPr>
        <p:txBody>
          <a:bodyPr lIns="101600" tIns="101600" rIns="101600" bIns="101600" anchor="b"/>
          <a:lstStyle>
            <a:lvl1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Title Text"/>
          <p:cNvSpPr txBox="1">
            <a:spLocks noGrp="1"/>
          </p:cNvSpPr>
          <p:nvPr>
            <p:ph type="title"/>
          </p:nvPr>
        </p:nvSpPr>
        <p:spPr>
          <a:xfrm>
            <a:off x="1428750" y="561976"/>
            <a:ext cx="21520149" cy="1924051"/>
          </a:xfrm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6400" cap="small">
                <a:solidFill>
                  <a:srgbClr val="D2D2D2"/>
                </a:solidFill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Title Text</a:t>
            </a:r>
          </a:p>
        </p:txBody>
      </p:sp>
      <p:sp>
        <p:nvSpPr>
          <p:cNvPr id="1182" name="Body Level One…"/>
          <p:cNvSpPr txBox="1">
            <a:spLocks noGrp="1"/>
          </p:cNvSpPr>
          <p:nvPr>
            <p:ph type="body" idx="1"/>
          </p:nvPr>
        </p:nvSpPr>
        <p:spPr>
          <a:xfrm>
            <a:off x="1428750" y="2800350"/>
            <a:ext cx="21520149" cy="9761333"/>
          </a:xfrm>
          <a:prstGeom prst="rect">
            <a:avLst/>
          </a:prstGeom>
        </p:spPr>
        <p:txBody>
          <a:bodyPr anchor="ctr"/>
          <a:lstStyle>
            <a:lvl1pPr marL="571500" indent="-571500" defTabSz="91440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defRPr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123950" indent="-666750" defTabSz="91440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defRPr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714500" indent="-800100" defTabSz="91440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defRPr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905000" indent="-533400" defTabSz="91440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defRPr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428875" indent="-600075" defTabSz="91440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defRPr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537958" y="12959668"/>
            <a:ext cx="650797" cy="678181"/>
          </a:xfrm>
          <a:prstGeom prst="rect">
            <a:avLst/>
          </a:prstGeom>
        </p:spPr>
        <p:txBody>
          <a:bodyPr/>
          <a:lstStyle>
            <a:lvl1pPr defTabSz="914400">
              <a:defRPr sz="3200" b="1">
                <a:solidFill>
                  <a:srgbClr val="BFBFBF"/>
                </a:solidFill>
                <a:effectLst>
                  <a:outerShdw blurRad="50800" dist="38100" dir="2700000" rotWithShape="0">
                    <a:srgbClr val="000000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Title Text"/>
          <p:cNvSpPr txBox="1">
            <a:spLocks noGrp="1"/>
          </p:cNvSpPr>
          <p:nvPr>
            <p:ph type="title"/>
          </p:nvPr>
        </p:nvSpPr>
        <p:spPr>
          <a:xfrm>
            <a:off x="1219200" y="823388"/>
            <a:ext cx="21945600" cy="956967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5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91" name="Body Level One…"/>
          <p:cNvSpPr txBox="1">
            <a:spLocks noGrp="1"/>
          </p:cNvSpPr>
          <p:nvPr>
            <p:ph type="body" idx="1"/>
          </p:nvPr>
        </p:nvSpPr>
        <p:spPr>
          <a:xfrm>
            <a:off x="1219200" y="3200401"/>
            <a:ext cx="21945600" cy="9051927"/>
          </a:xfrm>
          <a:prstGeom prst="rect">
            <a:avLst/>
          </a:prstGeom>
        </p:spPr>
        <p:txBody>
          <a:bodyPr/>
          <a:lstStyle>
            <a:lvl1pPr marL="460376" indent="-460376">
              <a:lnSpc>
                <a:spcPct val="100000"/>
              </a:lnSpc>
              <a:spcBef>
                <a:spcPts val="1000"/>
              </a:spcBef>
              <a:buClr>
                <a:srgbClr val="808080"/>
              </a:buClr>
              <a:defRPr sz="4400">
                <a:latin typeface="Arial"/>
                <a:ea typeface="Arial"/>
                <a:cs typeface="Arial"/>
                <a:sym typeface="Arial"/>
              </a:defRPr>
            </a:lvl1pPr>
            <a:lvl2pPr marL="914400" indent="-502919">
              <a:lnSpc>
                <a:spcPct val="100000"/>
              </a:lnSpc>
              <a:spcBef>
                <a:spcPts val="1000"/>
              </a:spcBef>
              <a:buClr>
                <a:srgbClr val="808080"/>
              </a:buClr>
              <a:defRPr sz="4400">
                <a:latin typeface="Arial"/>
                <a:ea typeface="Arial"/>
                <a:cs typeface="Arial"/>
                <a:sym typeface="Arial"/>
              </a:defRPr>
            </a:lvl2pPr>
            <a:lvl3pPr marL="1336039" indent="-558800">
              <a:lnSpc>
                <a:spcPct val="100000"/>
              </a:lnSpc>
              <a:spcBef>
                <a:spcPts val="1000"/>
              </a:spcBef>
              <a:buClr>
                <a:srgbClr val="808080"/>
              </a:buClr>
              <a:defRPr sz="4400">
                <a:latin typeface="Arial"/>
                <a:ea typeface="Arial"/>
                <a:cs typeface="Arial"/>
                <a:sym typeface="Arial"/>
              </a:defRPr>
            </a:lvl3pPr>
            <a:lvl4pPr marL="1680210" indent="-628650">
              <a:lnSpc>
                <a:spcPct val="100000"/>
              </a:lnSpc>
              <a:spcBef>
                <a:spcPts val="1000"/>
              </a:spcBef>
              <a:buClr>
                <a:srgbClr val="808080"/>
              </a:buClr>
              <a:defRPr sz="4400">
                <a:latin typeface="Arial"/>
                <a:ea typeface="Arial"/>
                <a:cs typeface="Arial"/>
                <a:sym typeface="Arial"/>
              </a:defRPr>
            </a:lvl4pPr>
            <a:lvl5pPr marL="2044337" indent="-718457">
              <a:lnSpc>
                <a:spcPct val="100000"/>
              </a:lnSpc>
              <a:spcBef>
                <a:spcPts val="1000"/>
              </a:spcBef>
              <a:buClr>
                <a:srgbClr val="808080"/>
              </a:buClr>
              <a:defRPr sz="4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1918524" y="13094798"/>
            <a:ext cx="449854" cy="44210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copy 2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itle Text"/>
          <p:cNvSpPr txBox="1">
            <a:spLocks noGrp="1"/>
          </p:cNvSpPr>
          <p:nvPr>
            <p:ph type="title"/>
          </p:nvPr>
        </p:nvSpPr>
        <p:spPr>
          <a:xfrm>
            <a:off x="4826000" y="2311400"/>
            <a:ext cx="14706600" cy="4648200"/>
          </a:xfrm>
          <a:prstGeom prst="rect">
            <a:avLst/>
          </a:prstGeom>
        </p:spPr>
        <p:txBody>
          <a:bodyPr lIns="101600" tIns="101600" rIns="101600" bIns="101600" anchor="b">
            <a:noAutofit/>
          </a:bodyPr>
          <a:lstStyle>
            <a:lvl1pPr algn="ctr" defTabSz="812800">
              <a:lnSpc>
                <a:spcPct val="100000"/>
              </a:lnSpc>
              <a:defRPr sz="116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26000" y="7061200"/>
            <a:ext cx="14706600" cy="1600200"/>
          </a:xfrm>
          <a:prstGeom prst="rect">
            <a:avLst/>
          </a:prstGeom>
        </p:spPr>
        <p:txBody>
          <a:bodyPr lIns="101600" tIns="101600" rIns="101600" bIns="101600">
            <a:noAutofit/>
          </a:bodyPr>
          <a:lstStyle>
            <a:lvl1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18950" y="12979400"/>
            <a:ext cx="520701" cy="558800"/>
          </a:xfrm>
          <a:prstGeom prst="rect">
            <a:avLst/>
          </a:prstGeom>
        </p:spPr>
        <p:txBody>
          <a:bodyPr lIns="101600" tIns="101600" rIns="101600" bIns="101600" anchor="t"/>
          <a:lstStyle>
            <a:lvl1pPr algn="ctr" defTabSz="81280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copy 3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Text"/>
          <p:cNvSpPr txBox="1">
            <a:spLocks noGrp="1"/>
          </p:cNvSpPr>
          <p:nvPr>
            <p:ph type="title"/>
          </p:nvPr>
        </p:nvSpPr>
        <p:spPr>
          <a:xfrm>
            <a:off x="4826000" y="2311400"/>
            <a:ext cx="14706600" cy="4648200"/>
          </a:xfrm>
          <a:prstGeom prst="rect">
            <a:avLst/>
          </a:prstGeom>
        </p:spPr>
        <p:txBody>
          <a:bodyPr lIns="101600" tIns="101600" rIns="101600" bIns="101600" anchor="b">
            <a:noAutofit/>
          </a:bodyPr>
          <a:lstStyle>
            <a:lvl1pPr algn="ctr" defTabSz="812800">
              <a:lnSpc>
                <a:spcPct val="100000"/>
              </a:lnSpc>
              <a:defRPr sz="116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4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26000" y="7061200"/>
            <a:ext cx="14706600" cy="1600200"/>
          </a:xfrm>
          <a:prstGeom prst="rect">
            <a:avLst/>
          </a:prstGeom>
        </p:spPr>
        <p:txBody>
          <a:bodyPr lIns="101600" tIns="101600" rIns="101600" bIns="101600">
            <a:noAutofit/>
          </a:bodyPr>
          <a:lstStyle>
            <a:lvl1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18950" y="12979400"/>
            <a:ext cx="520701" cy="558800"/>
          </a:xfrm>
          <a:prstGeom prst="rect">
            <a:avLst/>
          </a:prstGeom>
        </p:spPr>
        <p:txBody>
          <a:bodyPr lIns="101600" tIns="101600" rIns="101600" bIns="101600" anchor="t"/>
          <a:lstStyle>
            <a:lvl1pPr algn="ctr" defTabSz="81280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 Text"/>
          <p:cNvSpPr txBox="1">
            <a:spLocks noGrp="1"/>
          </p:cNvSpPr>
          <p:nvPr>
            <p:ph type="title"/>
          </p:nvPr>
        </p:nvSpPr>
        <p:spPr>
          <a:xfrm>
            <a:off x="4826000" y="2311400"/>
            <a:ext cx="14706600" cy="4648200"/>
          </a:xfrm>
          <a:prstGeom prst="rect">
            <a:avLst/>
          </a:prstGeom>
        </p:spPr>
        <p:txBody>
          <a:bodyPr lIns="101600" tIns="101600" rIns="101600" bIns="101600" anchor="b">
            <a:noAutofit/>
          </a:bodyPr>
          <a:lstStyle>
            <a:lvl1pPr algn="ctr" defTabSz="812800">
              <a:lnSpc>
                <a:spcPct val="100000"/>
              </a:lnSpc>
              <a:defRPr sz="116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5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26000" y="7061200"/>
            <a:ext cx="14706600" cy="1600200"/>
          </a:xfrm>
          <a:prstGeom prst="rect">
            <a:avLst/>
          </a:prstGeom>
        </p:spPr>
        <p:txBody>
          <a:bodyPr lIns="101600" tIns="101600" rIns="101600" bIns="101600">
            <a:noAutofit/>
          </a:bodyPr>
          <a:lstStyle>
            <a:lvl1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latin typeface="+mn-lt"/>
                <a:ea typeface="+mn-ea"/>
                <a:cs typeface="+mn-cs"/>
                <a:sym typeface="Gill Sans"/>
              </a:defRPr>
            </a:lvl1pPr>
            <a:lvl2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latin typeface="+mn-lt"/>
                <a:ea typeface="+mn-ea"/>
                <a:cs typeface="+mn-cs"/>
                <a:sym typeface="Gill Sans"/>
              </a:defRPr>
            </a:lvl2pPr>
            <a:lvl3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latin typeface="+mn-lt"/>
                <a:ea typeface="+mn-ea"/>
                <a:cs typeface="+mn-cs"/>
                <a:sym typeface="Gill Sans"/>
              </a:defRPr>
            </a:lvl3pPr>
            <a:lvl4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latin typeface="+mn-lt"/>
                <a:ea typeface="+mn-ea"/>
                <a:cs typeface="+mn-cs"/>
                <a:sym typeface="Gill Sans"/>
              </a:defRPr>
            </a:lvl4pPr>
            <a:lvl5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18950" y="12979400"/>
            <a:ext cx="520701" cy="558800"/>
          </a:xfrm>
          <a:prstGeom prst="rect">
            <a:avLst/>
          </a:prstGeom>
        </p:spPr>
        <p:txBody>
          <a:bodyPr lIns="101600" tIns="101600" rIns="101600" bIns="101600" anchor="t"/>
          <a:lstStyle>
            <a:lvl1pPr algn="ctr" defTabSz="81280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itle Text"/>
          <p:cNvSpPr txBox="1">
            <a:spLocks noGrp="1"/>
          </p:cNvSpPr>
          <p:nvPr>
            <p:ph type="title"/>
          </p:nvPr>
        </p:nvSpPr>
        <p:spPr>
          <a:xfrm>
            <a:off x="4826000" y="2311400"/>
            <a:ext cx="14706600" cy="4648200"/>
          </a:xfrm>
          <a:prstGeom prst="rect">
            <a:avLst/>
          </a:prstGeom>
        </p:spPr>
        <p:txBody>
          <a:bodyPr lIns="101600" tIns="101600" rIns="101600" bIns="101600" anchor="b">
            <a:noAutofit/>
          </a:bodyPr>
          <a:lstStyle>
            <a:lvl1pPr algn="ctr" defTabSz="812800">
              <a:lnSpc>
                <a:spcPct val="100000"/>
              </a:lnSpc>
              <a:defRPr sz="116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6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26000" y="7061200"/>
            <a:ext cx="14706600" cy="1600200"/>
          </a:xfrm>
          <a:prstGeom prst="rect">
            <a:avLst/>
          </a:prstGeom>
        </p:spPr>
        <p:txBody>
          <a:bodyPr lIns="101600" tIns="101600" rIns="101600" bIns="101600">
            <a:noAutofit/>
          </a:bodyPr>
          <a:lstStyle>
            <a:lvl1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latin typeface="+mn-lt"/>
                <a:ea typeface="+mn-ea"/>
                <a:cs typeface="+mn-cs"/>
                <a:sym typeface="Gill Sans"/>
              </a:defRPr>
            </a:lvl1pPr>
            <a:lvl2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latin typeface="+mn-lt"/>
                <a:ea typeface="+mn-ea"/>
                <a:cs typeface="+mn-cs"/>
                <a:sym typeface="Gill Sans"/>
              </a:defRPr>
            </a:lvl2pPr>
            <a:lvl3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latin typeface="+mn-lt"/>
                <a:ea typeface="+mn-ea"/>
                <a:cs typeface="+mn-cs"/>
                <a:sym typeface="Gill Sans"/>
              </a:defRPr>
            </a:lvl3pPr>
            <a:lvl4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latin typeface="+mn-lt"/>
                <a:ea typeface="+mn-ea"/>
                <a:cs typeface="+mn-cs"/>
                <a:sym typeface="Gill Sans"/>
              </a:defRPr>
            </a:lvl4pPr>
            <a:lvl5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18950" y="12979400"/>
            <a:ext cx="520701" cy="558800"/>
          </a:xfrm>
          <a:prstGeom prst="rect">
            <a:avLst/>
          </a:prstGeom>
        </p:spPr>
        <p:txBody>
          <a:bodyPr lIns="101600" tIns="101600" rIns="101600" bIns="101600" anchor="t"/>
          <a:lstStyle>
            <a:lvl1pPr algn="ctr" defTabSz="81280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copy 4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le Text"/>
          <p:cNvSpPr txBox="1">
            <a:spLocks noGrp="1"/>
          </p:cNvSpPr>
          <p:nvPr>
            <p:ph type="title"/>
          </p:nvPr>
        </p:nvSpPr>
        <p:spPr>
          <a:xfrm>
            <a:off x="4826000" y="2311400"/>
            <a:ext cx="14706600" cy="4648200"/>
          </a:xfrm>
          <a:prstGeom prst="rect">
            <a:avLst/>
          </a:prstGeom>
        </p:spPr>
        <p:txBody>
          <a:bodyPr lIns="101600" tIns="101600" rIns="101600" bIns="101600" anchor="b">
            <a:noAutofit/>
          </a:bodyPr>
          <a:lstStyle>
            <a:lvl1pPr algn="ctr" defTabSz="812800">
              <a:lnSpc>
                <a:spcPct val="100000"/>
              </a:lnSpc>
              <a:defRPr sz="116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7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26000" y="7061200"/>
            <a:ext cx="14706600" cy="1600200"/>
          </a:xfrm>
          <a:prstGeom prst="rect">
            <a:avLst/>
          </a:prstGeom>
        </p:spPr>
        <p:txBody>
          <a:bodyPr lIns="101600" tIns="101600" rIns="101600" bIns="101600">
            <a:noAutofit/>
          </a:bodyPr>
          <a:lstStyle>
            <a:lvl1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18950" y="12979400"/>
            <a:ext cx="520701" cy="558800"/>
          </a:xfrm>
          <a:prstGeom prst="rect">
            <a:avLst/>
          </a:prstGeom>
        </p:spPr>
        <p:txBody>
          <a:bodyPr lIns="101600" tIns="101600" rIns="101600" bIns="101600" anchor="t"/>
          <a:lstStyle>
            <a:lvl1pPr algn="ctr" defTabSz="81280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copy 5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itle Text"/>
          <p:cNvSpPr txBox="1">
            <a:spLocks noGrp="1"/>
          </p:cNvSpPr>
          <p:nvPr>
            <p:ph type="title"/>
          </p:nvPr>
        </p:nvSpPr>
        <p:spPr>
          <a:xfrm>
            <a:off x="4826000" y="2311400"/>
            <a:ext cx="14706600" cy="4648200"/>
          </a:xfrm>
          <a:prstGeom prst="rect">
            <a:avLst/>
          </a:prstGeom>
        </p:spPr>
        <p:txBody>
          <a:bodyPr lIns="101600" tIns="101600" rIns="101600" bIns="101600" anchor="b">
            <a:noAutofit/>
          </a:bodyPr>
          <a:lstStyle>
            <a:lvl1pPr algn="ctr" defTabSz="812800">
              <a:lnSpc>
                <a:spcPct val="100000"/>
              </a:lnSpc>
              <a:defRPr sz="116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7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26000" y="7061200"/>
            <a:ext cx="14706600" cy="1600200"/>
          </a:xfrm>
          <a:prstGeom prst="rect">
            <a:avLst/>
          </a:prstGeom>
        </p:spPr>
        <p:txBody>
          <a:bodyPr lIns="101600" tIns="101600" rIns="101600" bIns="101600">
            <a:noAutofit/>
          </a:bodyPr>
          <a:lstStyle>
            <a:lvl1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18950" y="12979400"/>
            <a:ext cx="520701" cy="558800"/>
          </a:xfrm>
          <a:prstGeom prst="rect">
            <a:avLst/>
          </a:prstGeom>
        </p:spPr>
        <p:txBody>
          <a:bodyPr lIns="101600" tIns="101600" rIns="101600" bIns="101600" anchor="t"/>
          <a:lstStyle>
            <a:lvl1pPr algn="ctr" defTabSz="81280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copy 6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itle Text"/>
          <p:cNvSpPr txBox="1">
            <a:spLocks noGrp="1"/>
          </p:cNvSpPr>
          <p:nvPr>
            <p:ph type="title"/>
          </p:nvPr>
        </p:nvSpPr>
        <p:spPr>
          <a:xfrm>
            <a:off x="4826000" y="2311400"/>
            <a:ext cx="14706600" cy="4648200"/>
          </a:xfrm>
          <a:prstGeom prst="rect">
            <a:avLst/>
          </a:prstGeom>
        </p:spPr>
        <p:txBody>
          <a:bodyPr lIns="101600" tIns="101600" rIns="101600" bIns="101600" anchor="b">
            <a:noAutofit/>
          </a:bodyPr>
          <a:lstStyle>
            <a:lvl1pPr algn="ctr" defTabSz="812800">
              <a:lnSpc>
                <a:spcPct val="100000"/>
              </a:lnSpc>
              <a:defRPr sz="116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8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26000" y="7061200"/>
            <a:ext cx="14706600" cy="1600200"/>
          </a:xfrm>
          <a:prstGeom prst="rect">
            <a:avLst/>
          </a:prstGeom>
        </p:spPr>
        <p:txBody>
          <a:bodyPr lIns="101600" tIns="101600" rIns="101600" bIns="101600">
            <a:noAutofit/>
          </a:bodyPr>
          <a:lstStyle>
            <a:lvl1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18950" y="12979400"/>
            <a:ext cx="520701" cy="558800"/>
          </a:xfrm>
          <a:prstGeom prst="rect">
            <a:avLst/>
          </a:prstGeom>
        </p:spPr>
        <p:txBody>
          <a:bodyPr lIns="101600" tIns="101600" rIns="101600" bIns="101600" anchor="t"/>
          <a:lstStyle>
            <a:lvl1pPr algn="ctr" defTabSz="81280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copy 7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itle Text"/>
          <p:cNvSpPr txBox="1">
            <a:spLocks noGrp="1"/>
          </p:cNvSpPr>
          <p:nvPr>
            <p:ph type="title"/>
          </p:nvPr>
        </p:nvSpPr>
        <p:spPr>
          <a:xfrm>
            <a:off x="4826000" y="2311400"/>
            <a:ext cx="14706600" cy="4648200"/>
          </a:xfrm>
          <a:prstGeom prst="rect">
            <a:avLst/>
          </a:prstGeom>
        </p:spPr>
        <p:txBody>
          <a:bodyPr lIns="101600" tIns="101600" rIns="101600" bIns="101600" anchor="b">
            <a:noAutofit/>
          </a:bodyPr>
          <a:lstStyle>
            <a:lvl1pPr algn="ctr" defTabSz="812800">
              <a:lnSpc>
                <a:spcPct val="100000"/>
              </a:lnSpc>
              <a:defRPr sz="116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9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26000" y="7061200"/>
            <a:ext cx="14706600" cy="1600200"/>
          </a:xfrm>
          <a:prstGeom prst="rect">
            <a:avLst/>
          </a:prstGeom>
        </p:spPr>
        <p:txBody>
          <a:bodyPr lIns="101600" tIns="101600" rIns="101600" bIns="101600">
            <a:noAutofit/>
          </a:bodyPr>
          <a:lstStyle>
            <a:lvl1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18950" y="12979400"/>
            <a:ext cx="520701" cy="558800"/>
          </a:xfrm>
          <a:prstGeom prst="rect">
            <a:avLst/>
          </a:prstGeom>
        </p:spPr>
        <p:txBody>
          <a:bodyPr lIns="101600" tIns="101600" rIns="101600" bIns="101600" anchor="t"/>
          <a:lstStyle>
            <a:lvl1pPr algn="ctr" defTabSz="81280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itle Text"/>
          <p:cNvSpPr txBox="1">
            <a:spLocks noGrp="1"/>
          </p:cNvSpPr>
          <p:nvPr>
            <p:ph type="title"/>
          </p:nvPr>
        </p:nvSpPr>
        <p:spPr>
          <a:xfrm>
            <a:off x="4826000" y="2311400"/>
            <a:ext cx="14706600" cy="4648200"/>
          </a:xfrm>
          <a:prstGeom prst="rect">
            <a:avLst/>
          </a:prstGeom>
        </p:spPr>
        <p:txBody>
          <a:bodyPr lIns="101600" tIns="101600" rIns="101600" bIns="101600" anchor="b">
            <a:noAutofit/>
          </a:bodyPr>
          <a:lstStyle>
            <a:lvl1pPr algn="ctr" defTabSz="812800">
              <a:lnSpc>
                <a:spcPct val="100000"/>
              </a:lnSpc>
              <a:defRPr sz="116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20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26000" y="7061200"/>
            <a:ext cx="14706600" cy="1600200"/>
          </a:xfrm>
          <a:prstGeom prst="rect">
            <a:avLst/>
          </a:prstGeom>
        </p:spPr>
        <p:txBody>
          <a:bodyPr lIns="101600" tIns="101600" rIns="101600" bIns="101600">
            <a:noAutofit/>
          </a:bodyPr>
          <a:lstStyle>
            <a:lvl1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latin typeface="+mn-lt"/>
                <a:ea typeface="+mn-ea"/>
                <a:cs typeface="+mn-cs"/>
                <a:sym typeface="Gill Sans"/>
              </a:defRPr>
            </a:lvl1pPr>
            <a:lvl2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latin typeface="+mn-lt"/>
                <a:ea typeface="+mn-ea"/>
                <a:cs typeface="+mn-cs"/>
                <a:sym typeface="Gill Sans"/>
              </a:defRPr>
            </a:lvl2pPr>
            <a:lvl3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latin typeface="+mn-lt"/>
                <a:ea typeface="+mn-ea"/>
                <a:cs typeface="+mn-cs"/>
                <a:sym typeface="Gill Sans"/>
              </a:defRPr>
            </a:lvl3pPr>
            <a:lvl4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latin typeface="+mn-lt"/>
                <a:ea typeface="+mn-ea"/>
                <a:cs typeface="+mn-cs"/>
                <a:sym typeface="Gill Sans"/>
              </a:defRPr>
            </a:lvl4pPr>
            <a:lvl5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18950" y="12979400"/>
            <a:ext cx="520701" cy="558800"/>
          </a:xfrm>
          <a:prstGeom prst="rect">
            <a:avLst/>
          </a:prstGeom>
        </p:spPr>
        <p:txBody>
          <a:bodyPr lIns="101600" tIns="101600" rIns="101600" bIns="101600" anchor="t"/>
          <a:lstStyle>
            <a:lvl1pPr algn="ctr" defTabSz="81280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1.png" descr="image1.png"/>
          <p:cNvPicPr>
            <a:picLocks/>
          </p:cNvPicPr>
          <p:nvPr/>
        </p:nvPicPr>
        <p:blipFill>
          <a:blip r:embed="rId2"/>
          <a:srcRect t="2673"/>
          <a:stretch>
            <a:fillRect/>
          </a:stretch>
        </p:blipFill>
        <p:spPr>
          <a:xfrm>
            <a:off x="3048000" y="15876"/>
            <a:ext cx="2968626" cy="1562100"/>
          </a:xfrm>
          <a:prstGeom prst="rect">
            <a:avLst/>
          </a:prstGeom>
        </p:spPr>
      </p:pic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339975"/>
          </a:xfrm>
          <a:prstGeom prst="rect">
            <a:avLst/>
          </a:prstGeom>
          <a:ln cap="rnd">
            <a:round/>
          </a:ln>
        </p:spPr>
        <p:txBody>
          <a:bodyPr lIns="76200" tIns="76200" rIns="76200" bIns="76200" anchor="t">
            <a:noAutofit/>
          </a:bodyPr>
          <a:lstStyle>
            <a:lvl1pPr algn="ctr">
              <a:lnSpc>
                <a:spcPct val="100000"/>
              </a:lnSpc>
              <a:defRPr sz="2200" b="1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idx="1"/>
          </p:nvPr>
        </p:nvSpPr>
        <p:spPr>
          <a:xfrm>
            <a:off x="4495800" y="2889250"/>
            <a:ext cx="15544800" cy="10826750"/>
          </a:xfrm>
          <a:prstGeom prst="rect">
            <a:avLst/>
          </a:prstGeom>
        </p:spPr>
        <p:txBody>
          <a:bodyPr lIns="76200" tIns="76200" rIns="76200" bIns="76200">
            <a:noAutofit/>
          </a:bodyPr>
          <a:lstStyle>
            <a:lvl1pPr marL="685800" indent="-685800">
              <a:lnSpc>
                <a:spcPct val="100000"/>
              </a:lnSpc>
              <a:spcBef>
                <a:spcPts val="1100"/>
              </a:spcBef>
              <a:buClr>
                <a:srgbClr val="000000"/>
              </a:buClr>
              <a:buFontTx/>
              <a:defRPr sz="48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1028700" indent="-571500">
              <a:lnSpc>
                <a:spcPct val="100000"/>
              </a:lnSpc>
              <a:spcBef>
                <a:spcPts val="1100"/>
              </a:spcBef>
              <a:buClr>
                <a:srgbClr val="000000"/>
              </a:buClr>
              <a:buFontTx/>
              <a:defRPr sz="48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371600" indent="-457200">
              <a:lnSpc>
                <a:spcPct val="100000"/>
              </a:lnSpc>
              <a:spcBef>
                <a:spcPts val="1100"/>
              </a:spcBef>
              <a:buClr>
                <a:srgbClr val="000000"/>
              </a:buClr>
              <a:buFontTx/>
              <a:defRPr sz="48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828800" indent="-457200">
              <a:lnSpc>
                <a:spcPct val="100000"/>
              </a:lnSpc>
              <a:spcBef>
                <a:spcPts val="1100"/>
              </a:spcBef>
              <a:buClr>
                <a:srgbClr val="000000"/>
              </a:buClr>
              <a:buFontTx/>
              <a:buChar char="–"/>
              <a:defRPr sz="48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2286000" indent="-457200">
              <a:lnSpc>
                <a:spcPct val="100000"/>
              </a:lnSpc>
              <a:spcBef>
                <a:spcPts val="1100"/>
              </a:spcBef>
              <a:buClr>
                <a:srgbClr val="000000"/>
              </a:buClr>
              <a:buFontTx/>
              <a:buChar char="»"/>
              <a:defRPr sz="48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900900" y="12884150"/>
            <a:ext cx="520701" cy="533152"/>
          </a:xfrm>
          <a:prstGeom prst="rect">
            <a:avLst/>
          </a:prstGeom>
        </p:spPr>
        <p:txBody>
          <a:bodyPr lIns="101600" tIns="101600" rIns="101600" bIns="101600" anchor="t"/>
          <a:lstStyle>
            <a:lvl1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cop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itle Text"/>
          <p:cNvSpPr txBox="1">
            <a:spLocks noGrp="1"/>
          </p:cNvSpPr>
          <p:nvPr>
            <p:ph type="title"/>
          </p:nvPr>
        </p:nvSpPr>
        <p:spPr>
          <a:xfrm>
            <a:off x="4826000" y="2311400"/>
            <a:ext cx="14706600" cy="4648200"/>
          </a:xfrm>
          <a:prstGeom prst="rect">
            <a:avLst/>
          </a:prstGeom>
        </p:spPr>
        <p:txBody>
          <a:bodyPr lIns="101600" tIns="101600" rIns="101600" bIns="101600" anchor="b">
            <a:noAutofit/>
          </a:bodyPr>
          <a:lstStyle>
            <a:lvl1pPr algn="ctr" defTabSz="812800">
              <a:lnSpc>
                <a:spcPct val="100000"/>
              </a:lnSpc>
              <a:defRPr sz="116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21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26000" y="7061200"/>
            <a:ext cx="14706600" cy="1600200"/>
          </a:xfrm>
          <a:prstGeom prst="rect">
            <a:avLst/>
          </a:prstGeom>
        </p:spPr>
        <p:txBody>
          <a:bodyPr lIns="101600" tIns="101600" rIns="101600" bIns="101600">
            <a:noAutofit/>
          </a:bodyPr>
          <a:lstStyle>
            <a:lvl1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latin typeface="+mn-lt"/>
                <a:ea typeface="+mn-ea"/>
                <a:cs typeface="+mn-cs"/>
                <a:sym typeface="Gill Sans"/>
              </a:defRPr>
            </a:lvl1pPr>
            <a:lvl2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latin typeface="+mn-lt"/>
                <a:ea typeface="+mn-ea"/>
                <a:cs typeface="+mn-cs"/>
                <a:sym typeface="Gill Sans"/>
              </a:defRPr>
            </a:lvl2pPr>
            <a:lvl3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latin typeface="+mn-lt"/>
                <a:ea typeface="+mn-ea"/>
                <a:cs typeface="+mn-cs"/>
                <a:sym typeface="Gill Sans"/>
              </a:defRPr>
            </a:lvl3pPr>
            <a:lvl4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latin typeface="+mn-lt"/>
                <a:ea typeface="+mn-ea"/>
                <a:cs typeface="+mn-cs"/>
                <a:sym typeface="Gill Sans"/>
              </a:defRPr>
            </a:lvl4pPr>
            <a:lvl5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18950" y="12979400"/>
            <a:ext cx="520701" cy="558800"/>
          </a:xfrm>
          <a:prstGeom prst="rect">
            <a:avLst/>
          </a:prstGeom>
        </p:spPr>
        <p:txBody>
          <a:bodyPr lIns="101600" tIns="101600" rIns="101600" bIns="101600" anchor="t"/>
          <a:lstStyle>
            <a:lvl1pPr algn="ctr" defTabSz="81280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itle Text"/>
          <p:cNvSpPr txBox="1">
            <a:spLocks noGrp="1"/>
          </p:cNvSpPr>
          <p:nvPr>
            <p:ph type="title"/>
          </p:nvPr>
        </p:nvSpPr>
        <p:spPr>
          <a:xfrm>
            <a:off x="4826000" y="355600"/>
            <a:ext cx="14706600" cy="3429000"/>
          </a:xfrm>
          <a:prstGeom prst="rect">
            <a:avLst/>
          </a:prstGeom>
        </p:spPr>
        <p:txBody>
          <a:bodyPr lIns="101600" tIns="101600" rIns="101600" bIns="101600">
            <a:noAutofit/>
          </a:bodyPr>
          <a:lstStyle>
            <a:lvl1pPr algn="ctr" defTabSz="812800">
              <a:lnSpc>
                <a:spcPct val="100000"/>
              </a:lnSpc>
              <a:defRPr sz="116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22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26000" y="3886200"/>
            <a:ext cx="14706600" cy="8026400"/>
          </a:xfrm>
          <a:prstGeom prst="rect">
            <a:avLst/>
          </a:prstGeom>
        </p:spPr>
        <p:txBody>
          <a:bodyPr lIns="101600" tIns="101600" rIns="101600" bIns="101600" anchor="ctr">
            <a:noAutofit/>
          </a:bodyPr>
          <a:lstStyle>
            <a:lvl1pPr marL="1460500" indent="-1143000" defTabSz="812800">
              <a:lnSpc>
                <a:spcPct val="100000"/>
              </a:lnSpc>
              <a:spcBef>
                <a:spcPts val="3400"/>
              </a:spcBef>
              <a:buSzPct val="171000"/>
              <a:buFontTx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905000" indent="-1143000" defTabSz="812800">
              <a:lnSpc>
                <a:spcPct val="100000"/>
              </a:lnSpc>
              <a:spcBef>
                <a:spcPts val="3400"/>
              </a:spcBef>
              <a:buSzPct val="171000"/>
              <a:buFontTx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2349500" indent="-1143000" defTabSz="812800">
              <a:lnSpc>
                <a:spcPct val="100000"/>
              </a:lnSpc>
              <a:spcBef>
                <a:spcPts val="3400"/>
              </a:spcBef>
              <a:buSzPct val="171000"/>
              <a:buFontTx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2794000" indent="-1143000" defTabSz="812800">
              <a:lnSpc>
                <a:spcPct val="100000"/>
              </a:lnSpc>
              <a:spcBef>
                <a:spcPts val="3400"/>
              </a:spcBef>
              <a:buSzPct val="171000"/>
              <a:buFontTx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3238500" indent="-1143000" defTabSz="812800">
              <a:lnSpc>
                <a:spcPct val="100000"/>
              </a:lnSpc>
              <a:spcBef>
                <a:spcPts val="3400"/>
              </a:spcBef>
              <a:buSzPct val="171000"/>
              <a:buFontTx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18950" y="12979400"/>
            <a:ext cx="520701" cy="558800"/>
          </a:xfrm>
          <a:prstGeom prst="rect">
            <a:avLst/>
          </a:prstGeom>
        </p:spPr>
        <p:txBody>
          <a:bodyPr lIns="101600" tIns="101600" rIns="101600" bIns="101600" anchor="t"/>
          <a:lstStyle>
            <a:lvl1pPr algn="ctr" defTabSz="81280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itle Text"/>
          <p:cNvSpPr txBox="1">
            <a:spLocks noGrp="1"/>
          </p:cNvSpPr>
          <p:nvPr>
            <p:ph type="title"/>
          </p:nvPr>
        </p:nvSpPr>
        <p:spPr>
          <a:xfrm>
            <a:off x="4826000" y="355600"/>
            <a:ext cx="14706600" cy="3429000"/>
          </a:xfrm>
          <a:prstGeom prst="rect">
            <a:avLst/>
          </a:prstGeom>
        </p:spPr>
        <p:txBody>
          <a:bodyPr lIns="101600" tIns="101600" rIns="101600" bIns="101600">
            <a:noAutofit/>
          </a:bodyPr>
          <a:lstStyle>
            <a:lvl1pPr algn="ctr" defTabSz="812800">
              <a:lnSpc>
                <a:spcPct val="100000"/>
              </a:lnSpc>
              <a:defRPr sz="116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23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26000" y="3886200"/>
            <a:ext cx="14706600" cy="8026400"/>
          </a:xfrm>
          <a:prstGeom prst="rect">
            <a:avLst/>
          </a:prstGeom>
        </p:spPr>
        <p:txBody>
          <a:bodyPr lIns="101600" tIns="101600" rIns="101600" bIns="101600" anchor="ctr">
            <a:noAutofit/>
          </a:bodyPr>
          <a:lstStyle>
            <a:lvl1pPr marL="1460500" indent="-1143000" defTabSz="812800">
              <a:lnSpc>
                <a:spcPct val="100000"/>
              </a:lnSpc>
              <a:spcBef>
                <a:spcPts val="3400"/>
              </a:spcBef>
              <a:buSzPct val="171000"/>
              <a:buFontTx/>
              <a:defRPr>
                <a:latin typeface="+mn-lt"/>
                <a:ea typeface="+mn-ea"/>
                <a:cs typeface="+mn-cs"/>
                <a:sym typeface="Gill Sans"/>
              </a:defRPr>
            </a:lvl1pPr>
            <a:lvl2pPr marL="1905000" indent="-1143000" defTabSz="812800">
              <a:lnSpc>
                <a:spcPct val="100000"/>
              </a:lnSpc>
              <a:spcBef>
                <a:spcPts val="3400"/>
              </a:spcBef>
              <a:buSzPct val="171000"/>
              <a:buFontTx/>
              <a:defRPr>
                <a:latin typeface="+mn-lt"/>
                <a:ea typeface="+mn-ea"/>
                <a:cs typeface="+mn-cs"/>
                <a:sym typeface="Gill Sans"/>
              </a:defRPr>
            </a:lvl2pPr>
            <a:lvl3pPr marL="2349500" indent="-1143000" defTabSz="812800">
              <a:lnSpc>
                <a:spcPct val="100000"/>
              </a:lnSpc>
              <a:spcBef>
                <a:spcPts val="3400"/>
              </a:spcBef>
              <a:buSzPct val="171000"/>
              <a:buFontTx/>
              <a:defRPr>
                <a:latin typeface="+mn-lt"/>
                <a:ea typeface="+mn-ea"/>
                <a:cs typeface="+mn-cs"/>
                <a:sym typeface="Gill Sans"/>
              </a:defRPr>
            </a:lvl3pPr>
            <a:lvl4pPr marL="2794000" indent="-1143000" defTabSz="812800">
              <a:lnSpc>
                <a:spcPct val="100000"/>
              </a:lnSpc>
              <a:spcBef>
                <a:spcPts val="3400"/>
              </a:spcBef>
              <a:buSzPct val="171000"/>
              <a:buFontTx/>
              <a:defRPr>
                <a:latin typeface="+mn-lt"/>
                <a:ea typeface="+mn-ea"/>
                <a:cs typeface="+mn-cs"/>
                <a:sym typeface="Gill Sans"/>
              </a:defRPr>
            </a:lvl4pPr>
            <a:lvl5pPr marL="3238500" indent="-1143000" defTabSz="812800">
              <a:lnSpc>
                <a:spcPct val="100000"/>
              </a:lnSpc>
              <a:spcBef>
                <a:spcPts val="3400"/>
              </a:spcBef>
              <a:buSzPct val="171000"/>
              <a:buFontTx/>
              <a:defRPr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18950" y="12979400"/>
            <a:ext cx="520701" cy="558800"/>
          </a:xfrm>
          <a:prstGeom prst="rect">
            <a:avLst/>
          </a:prstGeom>
        </p:spPr>
        <p:txBody>
          <a:bodyPr lIns="101600" tIns="101600" rIns="101600" bIns="101600" anchor="t"/>
          <a:lstStyle>
            <a:lvl1pPr algn="ctr" defTabSz="81280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cop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itle Text"/>
          <p:cNvSpPr txBox="1">
            <a:spLocks noGrp="1"/>
          </p:cNvSpPr>
          <p:nvPr>
            <p:ph type="title"/>
          </p:nvPr>
        </p:nvSpPr>
        <p:spPr>
          <a:xfrm>
            <a:off x="4826000" y="2311400"/>
            <a:ext cx="14706600" cy="4648200"/>
          </a:xfrm>
          <a:prstGeom prst="rect">
            <a:avLst/>
          </a:prstGeom>
        </p:spPr>
        <p:txBody>
          <a:bodyPr lIns="101600" tIns="101600" rIns="101600" bIns="101600" anchor="b">
            <a:noAutofit/>
          </a:bodyPr>
          <a:lstStyle>
            <a:lvl1pPr algn="ctr" defTabSz="812800">
              <a:lnSpc>
                <a:spcPct val="100000"/>
              </a:lnSpc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24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26000" y="7061200"/>
            <a:ext cx="14706600" cy="1600200"/>
          </a:xfrm>
          <a:prstGeom prst="rect">
            <a:avLst/>
          </a:prstGeom>
        </p:spPr>
        <p:txBody>
          <a:bodyPr lIns="101600" tIns="101600" rIns="101600" bIns="101600">
            <a:noAutofit/>
          </a:bodyPr>
          <a:lstStyle>
            <a:lvl1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1848" y="13004800"/>
            <a:ext cx="495301" cy="520700"/>
          </a:xfrm>
          <a:prstGeom prst="rect">
            <a:avLst/>
          </a:prstGeom>
        </p:spPr>
        <p:txBody>
          <a:bodyPr lIns="101600" tIns="101600" rIns="101600" bIns="101600" anchor="t"/>
          <a:lstStyle>
            <a:lvl1pPr algn="ctr" defTabSz="812800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itle Text"/>
          <p:cNvSpPr txBox="1">
            <a:spLocks noGrp="1"/>
          </p:cNvSpPr>
          <p:nvPr>
            <p:ph type="title"/>
          </p:nvPr>
        </p:nvSpPr>
        <p:spPr>
          <a:xfrm>
            <a:off x="4826000" y="355600"/>
            <a:ext cx="14706600" cy="3429000"/>
          </a:xfrm>
          <a:prstGeom prst="rect">
            <a:avLst/>
          </a:prstGeom>
        </p:spPr>
        <p:txBody>
          <a:bodyPr lIns="101600" tIns="101600" rIns="101600" bIns="101600">
            <a:noAutofit/>
          </a:bodyPr>
          <a:lstStyle>
            <a:lvl1pPr algn="ctr" defTabSz="812800">
              <a:lnSpc>
                <a:spcPct val="100000"/>
              </a:lnSpc>
              <a:defRPr sz="116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25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26000" y="3886200"/>
            <a:ext cx="14706600" cy="8026400"/>
          </a:xfrm>
          <a:prstGeom prst="rect">
            <a:avLst/>
          </a:prstGeom>
        </p:spPr>
        <p:txBody>
          <a:bodyPr lIns="101600" tIns="101600" rIns="101600" bIns="101600" anchor="ctr">
            <a:noAutofit/>
          </a:bodyPr>
          <a:lstStyle>
            <a:lvl1pPr marL="1460500" indent="-1143000" defTabSz="812800">
              <a:lnSpc>
                <a:spcPct val="100000"/>
              </a:lnSpc>
              <a:spcBef>
                <a:spcPts val="3400"/>
              </a:spcBef>
              <a:buSzPct val="171000"/>
              <a:buFontTx/>
              <a:defRPr>
                <a:latin typeface="+mn-lt"/>
                <a:ea typeface="+mn-ea"/>
                <a:cs typeface="+mn-cs"/>
                <a:sym typeface="Gill Sans"/>
              </a:defRPr>
            </a:lvl1pPr>
            <a:lvl2pPr marL="1905000" indent="-1143000" defTabSz="812800">
              <a:lnSpc>
                <a:spcPct val="100000"/>
              </a:lnSpc>
              <a:spcBef>
                <a:spcPts val="3400"/>
              </a:spcBef>
              <a:buSzPct val="171000"/>
              <a:buFontTx/>
              <a:defRPr>
                <a:latin typeface="+mn-lt"/>
                <a:ea typeface="+mn-ea"/>
                <a:cs typeface="+mn-cs"/>
                <a:sym typeface="Gill Sans"/>
              </a:defRPr>
            </a:lvl2pPr>
            <a:lvl3pPr marL="2349500" indent="-1143000" defTabSz="812800">
              <a:lnSpc>
                <a:spcPct val="100000"/>
              </a:lnSpc>
              <a:spcBef>
                <a:spcPts val="3400"/>
              </a:spcBef>
              <a:buSzPct val="171000"/>
              <a:buFontTx/>
              <a:defRPr>
                <a:latin typeface="+mn-lt"/>
                <a:ea typeface="+mn-ea"/>
                <a:cs typeface="+mn-cs"/>
                <a:sym typeface="Gill Sans"/>
              </a:defRPr>
            </a:lvl3pPr>
            <a:lvl4pPr marL="2794000" indent="-1143000" defTabSz="812800">
              <a:lnSpc>
                <a:spcPct val="100000"/>
              </a:lnSpc>
              <a:spcBef>
                <a:spcPts val="3400"/>
              </a:spcBef>
              <a:buSzPct val="171000"/>
              <a:buFontTx/>
              <a:defRPr>
                <a:latin typeface="+mn-lt"/>
                <a:ea typeface="+mn-ea"/>
                <a:cs typeface="+mn-cs"/>
                <a:sym typeface="Gill Sans"/>
              </a:defRPr>
            </a:lvl4pPr>
            <a:lvl5pPr marL="3238500" indent="-1143000" defTabSz="812800">
              <a:lnSpc>
                <a:spcPct val="100000"/>
              </a:lnSpc>
              <a:spcBef>
                <a:spcPts val="3400"/>
              </a:spcBef>
              <a:buSzPct val="171000"/>
              <a:buFontTx/>
              <a:defRPr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18950" y="12979400"/>
            <a:ext cx="520701" cy="558800"/>
          </a:xfrm>
          <a:prstGeom prst="rect">
            <a:avLst/>
          </a:prstGeom>
        </p:spPr>
        <p:txBody>
          <a:bodyPr lIns="101600" tIns="101600" rIns="101600" bIns="101600" anchor="t"/>
          <a:lstStyle>
            <a:lvl1pPr algn="ctr" defTabSz="81280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Rectangle"/>
          <p:cNvSpPr/>
          <p:nvPr/>
        </p:nvSpPr>
        <p:spPr>
          <a:xfrm>
            <a:off x="3048000" y="12115800"/>
            <a:ext cx="18288000" cy="16510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8E8E8E"/>
              </a:gs>
            </a:gsLst>
            <a:lin ang="5400000"/>
          </a:gradFill>
          <a:ln w="25400">
            <a:miter lim="400000"/>
          </a:ln>
        </p:spPr>
        <p:txBody>
          <a:bodyPr lIns="101600" tIns="101600" rIns="101600" bIns="101600" anchor="ctr"/>
          <a:lstStyle/>
          <a:p>
            <a:pPr algn="ctr" defTabSz="3098800">
              <a:defRPr sz="20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60" name="Title Text"/>
          <p:cNvSpPr txBox="1">
            <a:spLocks noGrp="1"/>
          </p:cNvSpPr>
          <p:nvPr>
            <p:ph type="title"/>
          </p:nvPr>
        </p:nvSpPr>
        <p:spPr>
          <a:xfrm>
            <a:off x="3048000" y="0"/>
            <a:ext cx="18288000" cy="1651000"/>
          </a:xfrm>
          <a:prstGeom prst="rect">
            <a:avLst/>
          </a:prstGeom>
          <a:gradFill>
            <a:gsLst>
              <a:gs pos="0">
                <a:srgbClr val="8D8F90"/>
              </a:gs>
              <a:gs pos="100000">
                <a:srgbClr val="FFFFFF"/>
              </a:gs>
            </a:gsLst>
            <a:lin ang="5400000"/>
          </a:gradFill>
        </p:spPr>
        <p:txBody>
          <a:bodyPr lIns="101600" tIns="101600" rIns="101600" bIns="101600">
            <a:noAutofit/>
          </a:bodyPr>
          <a:lstStyle>
            <a:lvl1pPr algn="ctr" defTabSz="812800">
              <a:lnSpc>
                <a:spcPct val="100000"/>
              </a:lnSpc>
              <a:defRPr sz="64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261" name="Body Level One…"/>
          <p:cNvSpPr txBox="1">
            <a:spLocks noGrp="1"/>
          </p:cNvSpPr>
          <p:nvPr>
            <p:ph type="body" idx="1"/>
          </p:nvPr>
        </p:nvSpPr>
        <p:spPr>
          <a:xfrm>
            <a:off x="3048000" y="1778000"/>
            <a:ext cx="18288000" cy="10388600"/>
          </a:xfrm>
          <a:prstGeom prst="rect">
            <a:avLst/>
          </a:prstGeom>
        </p:spPr>
        <p:txBody>
          <a:bodyPr lIns="101600" tIns="101600" rIns="101600" bIns="101600">
            <a:noAutofit/>
          </a:bodyPr>
          <a:lstStyle>
            <a:lvl1pPr marL="1460500" indent="-1143000" defTabSz="812800">
              <a:lnSpc>
                <a:spcPct val="100000"/>
              </a:lnSpc>
              <a:spcBef>
                <a:spcPts val="3400"/>
              </a:spcBef>
              <a:buSzPct val="171000"/>
              <a:buFontTx/>
              <a:defRPr sz="4800">
                <a:latin typeface="+mn-lt"/>
                <a:ea typeface="+mn-ea"/>
                <a:cs typeface="+mn-cs"/>
                <a:sym typeface="Gill Sans"/>
              </a:defRPr>
            </a:lvl1pPr>
            <a:lvl2pPr marL="1905000" indent="-1143000" defTabSz="812800">
              <a:lnSpc>
                <a:spcPct val="100000"/>
              </a:lnSpc>
              <a:spcBef>
                <a:spcPts val="3400"/>
              </a:spcBef>
              <a:buSzPct val="171000"/>
              <a:buFontTx/>
              <a:defRPr sz="4800">
                <a:latin typeface="+mn-lt"/>
                <a:ea typeface="+mn-ea"/>
                <a:cs typeface="+mn-cs"/>
                <a:sym typeface="Gill Sans"/>
              </a:defRPr>
            </a:lvl2pPr>
            <a:lvl3pPr marL="2349500" indent="-1143000" defTabSz="812800">
              <a:lnSpc>
                <a:spcPct val="100000"/>
              </a:lnSpc>
              <a:spcBef>
                <a:spcPts val="3400"/>
              </a:spcBef>
              <a:buSzPct val="171000"/>
              <a:buFontTx/>
              <a:defRPr sz="4800">
                <a:latin typeface="+mn-lt"/>
                <a:ea typeface="+mn-ea"/>
                <a:cs typeface="+mn-cs"/>
                <a:sym typeface="Gill Sans"/>
              </a:defRPr>
            </a:lvl3pPr>
            <a:lvl4pPr marL="2794000" indent="-1143000" defTabSz="812800">
              <a:lnSpc>
                <a:spcPct val="100000"/>
              </a:lnSpc>
              <a:spcBef>
                <a:spcPts val="3400"/>
              </a:spcBef>
              <a:buSzPct val="171000"/>
              <a:buFontTx/>
              <a:defRPr sz="4800">
                <a:latin typeface="+mn-lt"/>
                <a:ea typeface="+mn-ea"/>
                <a:cs typeface="+mn-cs"/>
                <a:sym typeface="Gill Sans"/>
              </a:defRPr>
            </a:lvl4pPr>
            <a:lvl5pPr marL="3238500" indent="-1143000" defTabSz="812800">
              <a:lnSpc>
                <a:spcPct val="100000"/>
              </a:lnSpc>
              <a:spcBef>
                <a:spcPts val="3400"/>
              </a:spcBef>
              <a:buSzPct val="171000"/>
              <a:buFontTx/>
              <a:defRPr sz="4800"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18950" y="12979400"/>
            <a:ext cx="520701" cy="558800"/>
          </a:xfrm>
          <a:prstGeom prst="rect">
            <a:avLst/>
          </a:prstGeom>
        </p:spPr>
        <p:txBody>
          <a:bodyPr lIns="101600" tIns="101600" rIns="101600" bIns="101600" anchor="t"/>
          <a:lstStyle>
            <a:lvl1pPr algn="ctr" defTabSz="81280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Rectangle"/>
          <p:cNvSpPr/>
          <p:nvPr/>
        </p:nvSpPr>
        <p:spPr>
          <a:xfrm>
            <a:off x="3048000" y="12115800"/>
            <a:ext cx="18288000" cy="16510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8E8E8E"/>
              </a:gs>
            </a:gsLst>
            <a:lin ang="5400000"/>
          </a:gradFill>
          <a:ln w="25400">
            <a:miter lim="400000"/>
          </a:ln>
        </p:spPr>
        <p:txBody>
          <a:bodyPr lIns="101600" tIns="101600" rIns="101600" bIns="101600" anchor="ctr"/>
          <a:lstStyle/>
          <a:p>
            <a:pPr algn="ctr" defTabSz="3098800">
              <a:defRPr sz="20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270" name="UCI_Logo.png" descr="UCI_Logo.png"/>
          <p:cNvPicPr>
            <a:picLocks noChangeAspect="1"/>
          </p:cNvPicPr>
          <p:nvPr/>
        </p:nvPicPr>
        <p:blipFill>
          <a:blip r:embed="rId2"/>
          <a:srcRect l="58" t="87" r="137" b="108"/>
          <a:stretch>
            <a:fillRect/>
          </a:stretch>
        </p:blipFill>
        <p:spPr>
          <a:xfrm>
            <a:off x="19874848" y="12322827"/>
            <a:ext cx="1357317" cy="13573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12" y="0"/>
                </a:moveTo>
                <a:cubicBezTo>
                  <a:pt x="9878" y="10"/>
                  <a:pt x="9405" y="26"/>
                  <a:pt x="9417" y="44"/>
                </a:cubicBezTo>
                <a:cubicBezTo>
                  <a:pt x="9464" y="120"/>
                  <a:pt x="9177" y="236"/>
                  <a:pt x="9057" y="189"/>
                </a:cubicBezTo>
                <a:cubicBezTo>
                  <a:pt x="9009" y="171"/>
                  <a:pt x="8910" y="218"/>
                  <a:pt x="8842" y="291"/>
                </a:cubicBezTo>
                <a:cubicBezTo>
                  <a:pt x="8764" y="375"/>
                  <a:pt x="8704" y="396"/>
                  <a:pt x="8678" y="354"/>
                </a:cubicBezTo>
                <a:cubicBezTo>
                  <a:pt x="8620" y="261"/>
                  <a:pt x="8362" y="274"/>
                  <a:pt x="8280" y="373"/>
                </a:cubicBezTo>
                <a:cubicBezTo>
                  <a:pt x="8240" y="420"/>
                  <a:pt x="8139" y="445"/>
                  <a:pt x="8034" y="429"/>
                </a:cubicBezTo>
                <a:cubicBezTo>
                  <a:pt x="7897" y="409"/>
                  <a:pt x="7834" y="433"/>
                  <a:pt x="7781" y="531"/>
                </a:cubicBezTo>
                <a:cubicBezTo>
                  <a:pt x="7724" y="638"/>
                  <a:pt x="7695" y="648"/>
                  <a:pt x="7598" y="587"/>
                </a:cubicBezTo>
                <a:cubicBezTo>
                  <a:pt x="7506" y="530"/>
                  <a:pt x="7446" y="536"/>
                  <a:pt x="7320" y="619"/>
                </a:cubicBezTo>
                <a:cubicBezTo>
                  <a:pt x="7233" y="676"/>
                  <a:pt x="7105" y="720"/>
                  <a:pt x="7036" y="720"/>
                </a:cubicBezTo>
                <a:cubicBezTo>
                  <a:pt x="6966" y="720"/>
                  <a:pt x="6867" y="778"/>
                  <a:pt x="6809" y="846"/>
                </a:cubicBezTo>
                <a:cubicBezTo>
                  <a:pt x="6750" y="914"/>
                  <a:pt x="6624" y="973"/>
                  <a:pt x="6531" y="973"/>
                </a:cubicBezTo>
                <a:cubicBezTo>
                  <a:pt x="6427" y="973"/>
                  <a:pt x="6336" y="1014"/>
                  <a:pt x="6297" y="1086"/>
                </a:cubicBezTo>
                <a:cubicBezTo>
                  <a:pt x="6255" y="1166"/>
                  <a:pt x="6193" y="1197"/>
                  <a:pt x="6108" y="1175"/>
                </a:cubicBezTo>
                <a:cubicBezTo>
                  <a:pt x="6028" y="1154"/>
                  <a:pt x="5927" y="1185"/>
                  <a:pt x="5842" y="1263"/>
                </a:cubicBezTo>
                <a:cubicBezTo>
                  <a:pt x="5767" y="1333"/>
                  <a:pt x="5635" y="1403"/>
                  <a:pt x="5552" y="1415"/>
                </a:cubicBezTo>
                <a:cubicBezTo>
                  <a:pt x="5449" y="1429"/>
                  <a:pt x="5393" y="1487"/>
                  <a:pt x="5369" y="1592"/>
                </a:cubicBezTo>
                <a:cubicBezTo>
                  <a:pt x="5339" y="1718"/>
                  <a:pt x="5295" y="1741"/>
                  <a:pt x="5154" y="1724"/>
                </a:cubicBezTo>
                <a:cubicBezTo>
                  <a:pt x="5033" y="1710"/>
                  <a:pt x="4958" y="1741"/>
                  <a:pt x="4895" y="1832"/>
                </a:cubicBezTo>
                <a:cubicBezTo>
                  <a:pt x="4845" y="1902"/>
                  <a:pt x="4751" y="1958"/>
                  <a:pt x="4686" y="1958"/>
                </a:cubicBezTo>
                <a:cubicBezTo>
                  <a:pt x="4622" y="1958"/>
                  <a:pt x="4535" y="2020"/>
                  <a:pt x="4497" y="2091"/>
                </a:cubicBezTo>
                <a:cubicBezTo>
                  <a:pt x="4459" y="2161"/>
                  <a:pt x="4348" y="2246"/>
                  <a:pt x="4251" y="2280"/>
                </a:cubicBezTo>
                <a:cubicBezTo>
                  <a:pt x="4144" y="2317"/>
                  <a:pt x="4066" y="2391"/>
                  <a:pt x="4055" y="2469"/>
                </a:cubicBezTo>
                <a:cubicBezTo>
                  <a:pt x="4042" y="2557"/>
                  <a:pt x="3972" y="2619"/>
                  <a:pt x="3840" y="2653"/>
                </a:cubicBezTo>
                <a:cubicBezTo>
                  <a:pt x="3703" y="2688"/>
                  <a:pt x="3639" y="2746"/>
                  <a:pt x="3625" y="2842"/>
                </a:cubicBezTo>
                <a:cubicBezTo>
                  <a:pt x="3612" y="2940"/>
                  <a:pt x="3554" y="2986"/>
                  <a:pt x="3436" y="3000"/>
                </a:cubicBezTo>
                <a:cubicBezTo>
                  <a:pt x="3308" y="3015"/>
                  <a:pt x="3268" y="3057"/>
                  <a:pt x="3253" y="3183"/>
                </a:cubicBezTo>
                <a:cubicBezTo>
                  <a:pt x="3239" y="3299"/>
                  <a:pt x="3192" y="3354"/>
                  <a:pt x="3082" y="3379"/>
                </a:cubicBezTo>
                <a:cubicBezTo>
                  <a:pt x="2983" y="3402"/>
                  <a:pt x="2918" y="3466"/>
                  <a:pt x="2905" y="3556"/>
                </a:cubicBezTo>
                <a:cubicBezTo>
                  <a:pt x="2894" y="3636"/>
                  <a:pt x="2821" y="3725"/>
                  <a:pt x="2735" y="3758"/>
                </a:cubicBezTo>
                <a:cubicBezTo>
                  <a:pt x="2652" y="3789"/>
                  <a:pt x="2558" y="3884"/>
                  <a:pt x="2526" y="3966"/>
                </a:cubicBezTo>
                <a:cubicBezTo>
                  <a:pt x="2495" y="4049"/>
                  <a:pt x="2413" y="4134"/>
                  <a:pt x="2343" y="4156"/>
                </a:cubicBezTo>
                <a:cubicBezTo>
                  <a:pt x="2219" y="4195"/>
                  <a:pt x="2188" y="4253"/>
                  <a:pt x="2211" y="4421"/>
                </a:cubicBezTo>
                <a:cubicBezTo>
                  <a:pt x="2217" y="4466"/>
                  <a:pt x="2161" y="4516"/>
                  <a:pt x="2091" y="4535"/>
                </a:cubicBezTo>
                <a:cubicBezTo>
                  <a:pt x="2018" y="4554"/>
                  <a:pt x="1948" y="4644"/>
                  <a:pt x="1927" y="4737"/>
                </a:cubicBezTo>
                <a:cubicBezTo>
                  <a:pt x="1906" y="4826"/>
                  <a:pt x="1821" y="4966"/>
                  <a:pt x="1737" y="5046"/>
                </a:cubicBezTo>
                <a:cubicBezTo>
                  <a:pt x="1642" y="5138"/>
                  <a:pt x="1598" y="5232"/>
                  <a:pt x="1617" y="5305"/>
                </a:cubicBezTo>
                <a:cubicBezTo>
                  <a:pt x="1639" y="5389"/>
                  <a:pt x="1594" y="5453"/>
                  <a:pt x="1465" y="5520"/>
                </a:cubicBezTo>
                <a:cubicBezTo>
                  <a:pt x="1270" y="5621"/>
                  <a:pt x="1246" y="5673"/>
                  <a:pt x="1352" y="5779"/>
                </a:cubicBezTo>
                <a:cubicBezTo>
                  <a:pt x="1402" y="5829"/>
                  <a:pt x="1379" y="5870"/>
                  <a:pt x="1257" y="5949"/>
                </a:cubicBezTo>
                <a:cubicBezTo>
                  <a:pt x="1135" y="6029"/>
                  <a:pt x="1098" y="6098"/>
                  <a:pt x="1118" y="6202"/>
                </a:cubicBezTo>
                <a:cubicBezTo>
                  <a:pt x="1137" y="6300"/>
                  <a:pt x="1101" y="6377"/>
                  <a:pt x="1011" y="6436"/>
                </a:cubicBezTo>
                <a:cubicBezTo>
                  <a:pt x="938" y="6483"/>
                  <a:pt x="879" y="6592"/>
                  <a:pt x="872" y="6682"/>
                </a:cubicBezTo>
                <a:cubicBezTo>
                  <a:pt x="864" y="6772"/>
                  <a:pt x="807" y="6920"/>
                  <a:pt x="752" y="7004"/>
                </a:cubicBezTo>
                <a:cubicBezTo>
                  <a:pt x="669" y="7130"/>
                  <a:pt x="668" y="7172"/>
                  <a:pt x="733" y="7251"/>
                </a:cubicBezTo>
                <a:cubicBezTo>
                  <a:pt x="800" y="7331"/>
                  <a:pt x="789" y="7354"/>
                  <a:pt x="676" y="7383"/>
                </a:cubicBezTo>
                <a:cubicBezTo>
                  <a:pt x="572" y="7410"/>
                  <a:pt x="543" y="7465"/>
                  <a:pt x="543" y="7629"/>
                </a:cubicBezTo>
                <a:cubicBezTo>
                  <a:pt x="543" y="7746"/>
                  <a:pt x="503" y="7907"/>
                  <a:pt x="449" y="7989"/>
                </a:cubicBezTo>
                <a:cubicBezTo>
                  <a:pt x="395" y="8072"/>
                  <a:pt x="366" y="8167"/>
                  <a:pt x="385" y="8198"/>
                </a:cubicBezTo>
                <a:cubicBezTo>
                  <a:pt x="405" y="8229"/>
                  <a:pt x="375" y="8338"/>
                  <a:pt x="322" y="8444"/>
                </a:cubicBezTo>
                <a:cubicBezTo>
                  <a:pt x="270" y="8550"/>
                  <a:pt x="244" y="8662"/>
                  <a:pt x="265" y="8697"/>
                </a:cubicBezTo>
                <a:cubicBezTo>
                  <a:pt x="287" y="8731"/>
                  <a:pt x="271" y="8861"/>
                  <a:pt x="228" y="8981"/>
                </a:cubicBezTo>
                <a:cubicBezTo>
                  <a:pt x="166" y="9152"/>
                  <a:pt x="164" y="9223"/>
                  <a:pt x="221" y="9316"/>
                </a:cubicBezTo>
                <a:cubicBezTo>
                  <a:pt x="304" y="9449"/>
                  <a:pt x="225" y="9537"/>
                  <a:pt x="76" y="9480"/>
                </a:cubicBezTo>
                <a:cubicBezTo>
                  <a:pt x="37" y="9465"/>
                  <a:pt x="13" y="9654"/>
                  <a:pt x="0" y="10509"/>
                </a:cubicBezTo>
                <a:cubicBezTo>
                  <a:pt x="0" y="10533"/>
                  <a:pt x="0" y="10581"/>
                  <a:pt x="0" y="10604"/>
                </a:cubicBezTo>
                <a:cubicBezTo>
                  <a:pt x="10" y="11695"/>
                  <a:pt x="28" y="12332"/>
                  <a:pt x="44" y="12322"/>
                </a:cubicBezTo>
                <a:cubicBezTo>
                  <a:pt x="139" y="12264"/>
                  <a:pt x="287" y="12560"/>
                  <a:pt x="253" y="12739"/>
                </a:cubicBezTo>
                <a:cubicBezTo>
                  <a:pt x="232" y="12848"/>
                  <a:pt x="255" y="12949"/>
                  <a:pt x="322" y="13023"/>
                </a:cubicBezTo>
                <a:cubicBezTo>
                  <a:pt x="391" y="13099"/>
                  <a:pt x="403" y="13154"/>
                  <a:pt x="360" y="13181"/>
                </a:cubicBezTo>
                <a:cubicBezTo>
                  <a:pt x="258" y="13244"/>
                  <a:pt x="285" y="13390"/>
                  <a:pt x="417" y="13503"/>
                </a:cubicBezTo>
                <a:cubicBezTo>
                  <a:pt x="503" y="13576"/>
                  <a:pt x="530" y="13654"/>
                  <a:pt x="505" y="13775"/>
                </a:cubicBezTo>
                <a:cubicBezTo>
                  <a:pt x="479" y="13905"/>
                  <a:pt x="500" y="13961"/>
                  <a:pt x="600" y="14015"/>
                </a:cubicBezTo>
                <a:cubicBezTo>
                  <a:pt x="698" y="14067"/>
                  <a:pt x="717" y="14113"/>
                  <a:pt x="676" y="14192"/>
                </a:cubicBezTo>
                <a:cubicBezTo>
                  <a:pt x="617" y="14305"/>
                  <a:pt x="682" y="14535"/>
                  <a:pt x="790" y="14602"/>
                </a:cubicBezTo>
                <a:cubicBezTo>
                  <a:pt x="826" y="14625"/>
                  <a:pt x="853" y="14719"/>
                  <a:pt x="853" y="14811"/>
                </a:cubicBezTo>
                <a:cubicBezTo>
                  <a:pt x="853" y="14907"/>
                  <a:pt x="900" y="15009"/>
                  <a:pt x="967" y="15051"/>
                </a:cubicBezTo>
                <a:cubicBezTo>
                  <a:pt x="1046" y="15100"/>
                  <a:pt x="1075" y="15173"/>
                  <a:pt x="1055" y="15278"/>
                </a:cubicBezTo>
                <a:cubicBezTo>
                  <a:pt x="1034" y="15389"/>
                  <a:pt x="1062" y="15448"/>
                  <a:pt x="1156" y="15499"/>
                </a:cubicBezTo>
                <a:cubicBezTo>
                  <a:pt x="1243" y="15545"/>
                  <a:pt x="1289" y="15631"/>
                  <a:pt x="1289" y="15752"/>
                </a:cubicBezTo>
                <a:cubicBezTo>
                  <a:pt x="1289" y="15869"/>
                  <a:pt x="1328" y="15955"/>
                  <a:pt x="1409" y="15998"/>
                </a:cubicBezTo>
                <a:cubicBezTo>
                  <a:pt x="1481" y="16037"/>
                  <a:pt x="1535" y="16128"/>
                  <a:pt x="1535" y="16219"/>
                </a:cubicBezTo>
                <a:cubicBezTo>
                  <a:pt x="1535" y="16326"/>
                  <a:pt x="1579" y="16386"/>
                  <a:pt x="1687" y="16427"/>
                </a:cubicBezTo>
                <a:cubicBezTo>
                  <a:pt x="1800" y="16471"/>
                  <a:pt x="1844" y="16534"/>
                  <a:pt x="1844" y="16661"/>
                </a:cubicBezTo>
                <a:cubicBezTo>
                  <a:pt x="1844" y="16781"/>
                  <a:pt x="1887" y="16852"/>
                  <a:pt x="1983" y="16895"/>
                </a:cubicBezTo>
                <a:cubicBezTo>
                  <a:pt x="2060" y="16928"/>
                  <a:pt x="2125" y="16995"/>
                  <a:pt x="2129" y="17046"/>
                </a:cubicBezTo>
                <a:cubicBezTo>
                  <a:pt x="2142" y="17259"/>
                  <a:pt x="2160" y="17286"/>
                  <a:pt x="2293" y="17305"/>
                </a:cubicBezTo>
                <a:cubicBezTo>
                  <a:pt x="2392" y="17319"/>
                  <a:pt x="2441" y="17377"/>
                  <a:pt x="2463" y="17507"/>
                </a:cubicBezTo>
                <a:cubicBezTo>
                  <a:pt x="2486" y="17638"/>
                  <a:pt x="2537" y="17703"/>
                  <a:pt x="2646" y="17728"/>
                </a:cubicBezTo>
                <a:cubicBezTo>
                  <a:pt x="2757" y="17755"/>
                  <a:pt x="2797" y="17809"/>
                  <a:pt x="2798" y="17918"/>
                </a:cubicBezTo>
                <a:cubicBezTo>
                  <a:pt x="2799" y="18021"/>
                  <a:pt x="2853" y="18089"/>
                  <a:pt x="2969" y="18145"/>
                </a:cubicBezTo>
                <a:cubicBezTo>
                  <a:pt x="3062" y="18190"/>
                  <a:pt x="3139" y="18268"/>
                  <a:pt x="3139" y="18316"/>
                </a:cubicBezTo>
                <a:cubicBezTo>
                  <a:pt x="3139" y="18364"/>
                  <a:pt x="3218" y="18448"/>
                  <a:pt x="3316" y="18499"/>
                </a:cubicBezTo>
                <a:cubicBezTo>
                  <a:pt x="3414" y="18549"/>
                  <a:pt x="3513" y="18641"/>
                  <a:pt x="3531" y="18707"/>
                </a:cubicBezTo>
                <a:cubicBezTo>
                  <a:pt x="3551" y="18784"/>
                  <a:pt x="3622" y="18840"/>
                  <a:pt x="3733" y="18853"/>
                </a:cubicBezTo>
                <a:cubicBezTo>
                  <a:pt x="3859" y="18867"/>
                  <a:pt x="3922" y="18913"/>
                  <a:pt x="3948" y="19023"/>
                </a:cubicBezTo>
                <a:cubicBezTo>
                  <a:pt x="3970" y="19119"/>
                  <a:pt x="4035" y="19191"/>
                  <a:pt x="4131" y="19213"/>
                </a:cubicBezTo>
                <a:cubicBezTo>
                  <a:pt x="4214" y="19232"/>
                  <a:pt x="4312" y="19308"/>
                  <a:pt x="4345" y="19383"/>
                </a:cubicBezTo>
                <a:cubicBezTo>
                  <a:pt x="4383" y="19467"/>
                  <a:pt x="4461" y="19522"/>
                  <a:pt x="4548" y="19522"/>
                </a:cubicBezTo>
                <a:cubicBezTo>
                  <a:pt x="4638" y="19522"/>
                  <a:pt x="4717" y="19574"/>
                  <a:pt x="4762" y="19674"/>
                </a:cubicBezTo>
                <a:cubicBezTo>
                  <a:pt x="4814" y="19786"/>
                  <a:pt x="4880" y="19832"/>
                  <a:pt x="5009" y="19832"/>
                </a:cubicBezTo>
                <a:cubicBezTo>
                  <a:pt x="5143" y="19832"/>
                  <a:pt x="5202" y="19867"/>
                  <a:pt x="5249" y="19989"/>
                </a:cubicBezTo>
                <a:cubicBezTo>
                  <a:pt x="5297" y="20117"/>
                  <a:pt x="5336" y="20145"/>
                  <a:pt x="5457" y="20122"/>
                </a:cubicBezTo>
                <a:cubicBezTo>
                  <a:pt x="5569" y="20101"/>
                  <a:pt x="5637" y="20138"/>
                  <a:pt x="5710" y="20248"/>
                </a:cubicBezTo>
                <a:cubicBezTo>
                  <a:pt x="5774" y="20346"/>
                  <a:pt x="5854" y="20386"/>
                  <a:pt x="5943" y="20375"/>
                </a:cubicBezTo>
                <a:cubicBezTo>
                  <a:pt x="6020" y="20365"/>
                  <a:pt x="6140" y="20414"/>
                  <a:pt x="6215" y="20488"/>
                </a:cubicBezTo>
                <a:cubicBezTo>
                  <a:pt x="6297" y="20571"/>
                  <a:pt x="6391" y="20616"/>
                  <a:pt x="6468" y="20596"/>
                </a:cubicBezTo>
                <a:cubicBezTo>
                  <a:pt x="6551" y="20574"/>
                  <a:pt x="6616" y="20603"/>
                  <a:pt x="6663" y="20691"/>
                </a:cubicBezTo>
                <a:cubicBezTo>
                  <a:pt x="6709" y="20775"/>
                  <a:pt x="6795" y="20817"/>
                  <a:pt x="6910" y="20817"/>
                </a:cubicBezTo>
                <a:cubicBezTo>
                  <a:pt x="7006" y="20817"/>
                  <a:pt x="7118" y="20865"/>
                  <a:pt x="7162" y="20918"/>
                </a:cubicBezTo>
                <a:cubicBezTo>
                  <a:pt x="7206" y="20971"/>
                  <a:pt x="7314" y="21003"/>
                  <a:pt x="7402" y="20994"/>
                </a:cubicBezTo>
                <a:cubicBezTo>
                  <a:pt x="7491" y="20984"/>
                  <a:pt x="7631" y="21025"/>
                  <a:pt x="7712" y="21082"/>
                </a:cubicBezTo>
                <a:cubicBezTo>
                  <a:pt x="7823" y="21160"/>
                  <a:pt x="7886" y="21169"/>
                  <a:pt x="7977" y="21120"/>
                </a:cubicBezTo>
                <a:cubicBezTo>
                  <a:pt x="8072" y="21069"/>
                  <a:pt x="8122" y="21081"/>
                  <a:pt x="8217" y="21183"/>
                </a:cubicBezTo>
                <a:cubicBezTo>
                  <a:pt x="8356" y="21332"/>
                  <a:pt x="8366" y="21339"/>
                  <a:pt x="8526" y="21253"/>
                </a:cubicBezTo>
                <a:cubicBezTo>
                  <a:pt x="8620" y="21202"/>
                  <a:pt x="8655" y="21208"/>
                  <a:pt x="8684" y="21284"/>
                </a:cubicBezTo>
                <a:cubicBezTo>
                  <a:pt x="8711" y="21353"/>
                  <a:pt x="8790" y="21376"/>
                  <a:pt x="8956" y="21366"/>
                </a:cubicBezTo>
                <a:cubicBezTo>
                  <a:pt x="9192" y="21352"/>
                  <a:pt x="9417" y="21466"/>
                  <a:pt x="9354" y="21568"/>
                </a:cubicBezTo>
                <a:cubicBezTo>
                  <a:pt x="9345" y="21582"/>
                  <a:pt x="10004" y="21591"/>
                  <a:pt x="10819" y="21600"/>
                </a:cubicBezTo>
                <a:cubicBezTo>
                  <a:pt x="11612" y="21590"/>
                  <a:pt x="12212" y="21584"/>
                  <a:pt x="12202" y="21568"/>
                </a:cubicBezTo>
                <a:cubicBezTo>
                  <a:pt x="12150" y="21484"/>
                  <a:pt x="12406" y="21359"/>
                  <a:pt x="12556" y="21398"/>
                </a:cubicBezTo>
                <a:cubicBezTo>
                  <a:pt x="12626" y="21416"/>
                  <a:pt x="12766" y="21397"/>
                  <a:pt x="12872" y="21354"/>
                </a:cubicBezTo>
                <a:cubicBezTo>
                  <a:pt x="12977" y="21310"/>
                  <a:pt x="13100" y="21282"/>
                  <a:pt x="13143" y="21297"/>
                </a:cubicBezTo>
                <a:cubicBezTo>
                  <a:pt x="13187" y="21312"/>
                  <a:pt x="13291" y="21277"/>
                  <a:pt x="13377" y="21221"/>
                </a:cubicBezTo>
                <a:cubicBezTo>
                  <a:pt x="13462" y="21165"/>
                  <a:pt x="13586" y="21138"/>
                  <a:pt x="13648" y="21158"/>
                </a:cubicBezTo>
                <a:cubicBezTo>
                  <a:pt x="13716" y="21179"/>
                  <a:pt x="13806" y="21152"/>
                  <a:pt x="13870" y="21088"/>
                </a:cubicBezTo>
                <a:cubicBezTo>
                  <a:pt x="13938" y="21020"/>
                  <a:pt x="14053" y="20983"/>
                  <a:pt x="14179" y="20994"/>
                </a:cubicBezTo>
                <a:cubicBezTo>
                  <a:pt x="14315" y="21005"/>
                  <a:pt x="14394" y="20984"/>
                  <a:pt x="14419" y="20918"/>
                </a:cubicBezTo>
                <a:cubicBezTo>
                  <a:pt x="14442" y="20857"/>
                  <a:pt x="14531" y="20817"/>
                  <a:pt x="14659" y="20817"/>
                </a:cubicBezTo>
                <a:cubicBezTo>
                  <a:pt x="14793" y="20817"/>
                  <a:pt x="14888" y="20781"/>
                  <a:pt x="14937" y="20703"/>
                </a:cubicBezTo>
                <a:cubicBezTo>
                  <a:pt x="14984" y="20627"/>
                  <a:pt x="15048" y="20594"/>
                  <a:pt x="15126" y="20615"/>
                </a:cubicBezTo>
                <a:cubicBezTo>
                  <a:pt x="15203" y="20635"/>
                  <a:pt x="15297" y="20595"/>
                  <a:pt x="15366" y="20514"/>
                </a:cubicBezTo>
                <a:cubicBezTo>
                  <a:pt x="15436" y="20432"/>
                  <a:pt x="15545" y="20387"/>
                  <a:pt x="15670" y="20387"/>
                </a:cubicBezTo>
                <a:cubicBezTo>
                  <a:pt x="15828" y="20387"/>
                  <a:pt x="15875" y="20360"/>
                  <a:pt x="15891" y="20248"/>
                </a:cubicBezTo>
                <a:cubicBezTo>
                  <a:pt x="15906" y="20137"/>
                  <a:pt x="15944" y="20112"/>
                  <a:pt x="16080" y="20128"/>
                </a:cubicBezTo>
                <a:cubicBezTo>
                  <a:pt x="16215" y="20144"/>
                  <a:pt x="16259" y="20116"/>
                  <a:pt x="16307" y="19989"/>
                </a:cubicBezTo>
                <a:cubicBezTo>
                  <a:pt x="16354" y="19867"/>
                  <a:pt x="16414" y="19832"/>
                  <a:pt x="16560" y="19832"/>
                </a:cubicBezTo>
                <a:cubicBezTo>
                  <a:pt x="16699" y="19832"/>
                  <a:pt x="16763" y="19794"/>
                  <a:pt x="16800" y="19693"/>
                </a:cubicBezTo>
                <a:cubicBezTo>
                  <a:pt x="16833" y="19604"/>
                  <a:pt x="16902" y="19555"/>
                  <a:pt x="16996" y="19554"/>
                </a:cubicBezTo>
                <a:cubicBezTo>
                  <a:pt x="17088" y="19553"/>
                  <a:pt x="17168" y="19499"/>
                  <a:pt x="17217" y="19402"/>
                </a:cubicBezTo>
                <a:cubicBezTo>
                  <a:pt x="17264" y="19309"/>
                  <a:pt x="17347" y="19245"/>
                  <a:pt x="17432" y="19244"/>
                </a:cubicBezTo>
                <a:cubicBezTo>
                  <a:pt x="17528" y="19243"/>
                  <a:pt x="17583" y="19194"/>
                  <a:pt x="17608" y="19086"/>
                </a:cubicBezTo>
                <a:cubicBezTo>
                  <a:pt x="17629" y="19001"/>
                  <a:pt x="17685" y="18935"/>
                  <a:pt x="17735" y="18935"/>
                </a:cubicBezTo>
                <a:cubicBezTo>
                  <a:pt x="17879" y="18934"/>
                  <a:pt x="18026" y="18819"/>
                  <a:pt x="18051" y="18688"/>
                </a:cubicBezTo>
                <a:cubicBezTo>
                  <a:pt x="18063" y="18621"/>
                  <a:pt x="18143" y="18550"/>
                  <a:pt x="18227" y="18531"/>
                </a:cubicBezTo>
                <a:cubicBezTo>
                  <a:pt x="18322" y="18508"/>
                  <a:pt x="18395" y="18443"/>
                  <a:pt x="18417" y="18347"/>
                </a:cubicBezTo>
                <a:cubicBezTo>
                  <a:pt x="18440" y="18250"/>
                  <a:pt x="18498" y="18183"/>
                  <a:pt x="18587" y="18171"/>
                </a:cubicBezTo>
                <a:cubicBezTo>
                  <a:pt x="18666" y="18159"/>
                  <a:pt x="18752" y="18089"/>
                  <a:pt x="18783" y="18006"/>
                </a:cubicBezTo>
                <a:cubicBezTo>
                  <a:pt x="18814" y="17926"/>
                  <a:pt x="18911" y="17810"/>
                  <a:pt x="18998" y="17754"/>
                </a:cubicBezTo>
                <a:cubicBezTo>
                  <a:pt x="19084" y="17697"/>
                  <a:pt x="19156" y="17597"/>
                  <a:pt x="19156" y="17533"/>
                </a:cubicBezTo>
                <a:cubicBezTo>
                  <a:pt x="19156" y="17467"/>
                  <a:pt x="19227" y="17382"/>
                  <a:pt x="19314" y="17343"/>
                </a:cubicBezTo>
                <a:cubicBezTo>
                  <a:pt x="19411" y="17299"/>
                  <a:pt x="19465" y="17228"/>
                  <a:pt x="19465" y="17141"/>
                </a:cubicBezTo>
                <a:cubicBezTo>
                  <a:pt x="19465" y="17063"/>
                  <a:pt x="19535" y="16959"/>
                  <a:pt x="19623" y="16901"/>
                </a:cubicBezTo>
                <a:cubicBezTo>
                  <a:pt x="19708" y="16845"/>
                  <a:pt x="19775" y="16740"/>
                  <a:pt x="19775" y="16674"/>
                </a:cubicBezTo>
                <a:cubicBezTo>
                  <a:pt x="19775" y="16608"/>
                  <a:pt x="19833" y="16527"/>
                  <a:pt x="19901" y="16491"/>
                </a:cubicBezTo>
                <a:cubicBezTo>
                  <a:pt x="19969" y="16454"/>
                  <a:pt x="20021" y="16360"/>
                  <a:pt x="20021" y="16282"/>
                </a:cubicBezTo>
                <a:cubicBezTo>
                  <a:pt x="20021" y="16204"/>
                  <a:pt x="20097" y="16081"/>
                  <a:pt x="20185" y="16004"/>
                </a:cubicBezTo>
                <a:cubicBezTo>
                  <a:pt x="20287" y="15916"/>
                  <a:pt x="20330" y="15828"/>
                  <a:pt x="20305" y="15764"/>
                </a:cubicBezTo>
                <a:cubicBezTo>
                  <a:pt x="20280" y="15699"/>
                  <a:pt x="20325" y="15615"/>
                  <a:pt x="20438" y="15524"/>
                </a:cubicBezTo>
                <a:cubicBezTo>
                  <a:pt x="20588" y="15403"/>
                  <a:pt x="20599" y="15374"/>
                  <a:pt x="20533" y="15265"/>
                </a:cubicBezTo>
                <a:cubicBezTo>
                  <a:pt x="20457" y="15140"/>
                  <a:pt x="20524" y="15027"/>
                  <a:pt x="20634" y="15095"/>
                </a:cubicBezTo>
                <a:cubicBezTo>
                  <a:pt x="20726" y="15152"/>
                  <a:pt x="20830" y="14849"/>
                  <a:pt x="20747" y="14766"/>
                </a:cubicBezTo>
                <a:cubicBezTo>
                  <a:pt x="20692" y="14711"/>
                  <a:pt x="20710" y="14669"/>
                  <a:pt x="20823" y="14583"/>
                </a:cubicBezTo>
                <a:cubicBezTo>
                  <a:pt x="20938" y="14496"/>
                  <a:pt x="20956" y="14430"/>
                  <a:pt x="20924" y="14305"/>
                </a:cubicBezTo>
                <a:cubicBezTo>
                  <a:pt x="20893" y="14182"/>
                  <a:pt x="20917" y="14129"/>
                  <a:pt x="21013" y="14078"/>
                </a:cubicBezTo>
                <a:cubicBezTo>
                  <a:pt x="21152" y="14003"/>
                  <a:pt x="21171" y="13832"/>
                  <a:pt x="21057" y="13718"/>
                </a:cubicBezTo>
                <a:cubicBezTo>
                  <a:pt x="20996" y="13657"/>
                  <a:pt x="21014" y="13634"/>
                  <a:pt x="21126" y="13604"/>
                </a:cubicBezTo>
                <a:cubicBezTo>
                  <a:pt x="21247" y="13573"/>
                  <a:pt x="21267" y="13531"/>
                  <a:pt x="21253" y="13333"/>
                </a:cubicBezTo>
                <a:cubicBezTo>
                  <a:pt x="21243" y="13205"/>
                  <a:pt x="21267" y="13062"/>
                  <a:pt x="21309" y="13011"/>
                </a:cubicBezTo>
                <a:cubicBezTo>
                  <a:pt x="21354" y="12957"/>
                  <a:pt x="21369" y="12852"/>
                  <a:pt x="21347" y="12764"/>
                </a:cubicBezTo>
                <a:cubicBezTo>
                  <a:pt x="21326" y="12678"/>
                  <a:pt x="21342" y="12591"/>
                  <a:pt x="21379" y="12568"/>
                </a:cubicBezTo>
                <a:cubicBezTo>
                  <a:pt x="21465" y="12515"/>
                  <a:pt x="21465" y="12243"/>
                  <a:pt x="21379" y="12189"/>
                </a:cubicBezTo>
                <a:cubicBezTo>
                  <a:pt x="21336" y="12163"/>
                  <a:pt x="21348" y="12114"/>
                  <a:pt x="21417" y="12038"/>
                </a:cubicBezTo>
                <a:cubicBezTo>
                  <a:pt x="21475" y="11974"/>
                  <a:pt x="21545" y="11931"/>
                  <a:pt x="21575" y="11949"/>
                </a:cubicBezTo>
                <a:cubicBezTo>
                  <a:pt x="21585" y="11956"/>
                  <a:pt x="21592" y="11318"/>
                  <a:pt x="21600" y="10787"/>
                </a:cubicBezTo>
                <a:cubicBezTo>
                  <a:pt x="21591" y="10252"/>
                  <a:pt x="21587" y="9649"/>
                  <a:pt x="21575" y="9657"/>
                </a:cubicBezTo>
                <a:cubicBezTo>
                  <a:pt x="21486" y="9711"/>
                  <a:pt x="21427" y="9569"/>
                  <a:pt x="21436" y="9328"/>
                </a:cubicBezTo>
                <a:cubicBezTo>
                  <a:pt x="21440" y="9209"/>
                  <a:pt x="21410" y="9076"/>
                  <a:pt x="21373" y="9032"/>
                </a:cubicBezTo>
                <a:cubicBezTo>
                  <a:pt x="21336" y="8987"/>
                  <a:pt x="21326" y="8877"/>
                  <a:pt x="21347" y="8792"/>
                </a:cubicBezTo>
                <a:cubicBezTo>
                  <a:pt x="21375" y="8681"/>
                  <a:pt x="21350" y="8606"/>
                  <a:pt x="21265" y="8533"/>
                </a:cubicBezTo>
                <a:cubicBezTo>
                  <a:pt x="21167" y="8448"/>
                  <a:pt x="21159" y="8409"/>
                  <a:pt x="21215" y="8286"/>
                </a:cubicBezTo>
                <a:cubicBezTo>
                  <a:pt x="21271" y="8163"/>
                  <a:pt x="21260" y="8116"/>
                  <a:pt x="21152" y="8008"/>
                </a:cubicBezTo>
                <a:cubicBezTo>
                  <a:pt x="21047" y="7904"/>
                  <a:pt x="21032" y="7859"/>
                  <a:pt x="21088" y="7768"/>
                </a:cubicBezTo>
                <a:cubicBezTo>
                  <a:pt x="21145" y="7678"/>
                  <a:pt x="21134" y="7625"/>
                  <a:pt x="21025" y="7509"/>
                </a:cubicBezTo>
                <a:cubicBezTo>
                  <a:pt x="20938" y="7417"/>
                  <a:pt x="20902" y="7322"/>
                  <a:pt x="20924" y="7238"/>
                </a:cubicBezTo>
                <a:cubicBezTo>
                  <a:pt x="20947" y="7152"/>
                  <a:pt x="20914" y="7063"/>
                  <a:pt x="20823" y="6979"/>
                </a:cubicBezTo>
                <a:cubicBezTo>
                  <a:pt x="20742" y="6903"/>
                  <a:pt x="20700" y="6810"/>
                  <a:pt x="20722" y="6752"/>
                </a:cubicBezTo>
                <a:cubicBezTo>
                  <a:pt x="20744" y="6694"/>
                  <a:pt x="20708" y="6598"/>
                  <a:pt x="20627" y="6518"/>
                </a:cubicBezTo>
                <a:cubicBezTo>
                  <a:pt x="20552" y="6443"/>
                  <a:pt x="20498" y="6323"/>
                  <a:pt x="20507" y="6253"/>
                </a:cubicBezTo>
                <a:cubicBezTo>
                  <a:pt x="20517" y="6182"/>
                  <a:pt x="20463" y="6076"/>
                  <a:pt x="20394" y="6013"/>
                </a:cubicBezTo>
                <a:cubicBezTo>
                  <a:pt x="20324" y="5950"/>
                  <a:pt x="20267" y="5834"/>
                  <a:pt x="20267" y="5754"/>
                </a:cubicBezTo>
                <a:cubicBezTo>
                  <a:pt x="20267" y="5656"/>
                  <a:pt x="20220" y="5589"/>
                  <a:pt x="20122" y="5552"/>
                </a:cubicBezTo>
                <a:cubicBezTo>
                  <a:pt x="20010" y="5509"/>
                  <a:pt x="19980" y="5457"/>
                  <a:pt x="20002" y="5343"/>
                </a:cubicBezTo>
                <a:cubicBezTo>
                  <a:pt x="20023" y="5233"/>
                  <a:pt x="19994" y="5168"/>
                  <a:pt x="19876" y="5091"/>
                </a:cubicBezTo>
                <a:cubicBezTo>
                  <a:pt x="19780" y="5028"/>
                  <a:pt x="19712" y="4930"/>
                  <a:pt x="19712" y="4844"/>
                </a:cubicBezTo>
                <a:cubicBezTo>
                  <a:pt x="19712" y="4751"/>
                  <a:pt x="19660" y="4675"/>
                  <a:pt x="19560" y="4629"/>
                </a:cubicBezTo>
                <a:cubicBezTo>
                  <a:pt x="19459" y="4583"/>
                  <a:pt x="19402" y="4510"/>
                  <a:pt x="19402" y="4415"/>
                </a:cubicBezTo>
                <a:cubicBezTo>
                  <a:pt x="19402" y="4320"/>
                  <a:pt x="19348" y="4244"/>
                  <a:pt x="19251" y="4200"/>
                </a:cubicBezTo>
                <a:cubicBezTo>
                  <a:pt x="19168" y="4162"/>
                  <a:pt x="19091" y="4069"/>
                  <a:pt x="19080" y="3992"/>
                </a:cubicBezTo>
                <a:cubicBezTo>
                  <a:pt x="19067" y="3902"/>
                  <a:pt x="19009" y="3838"/>
                  <a:pt x="18909" y="3815"/>
                </a:cubicBezTo>
                <a:cubicBezTo>
                  <a:pt x="18799" y="3789"/>
                  <a:pt x="18749" y="3728"/>
                  <a:pt x="18726" y="3600"/>
                </a:cubicBezTo>
                <a:cubicBezTo>
                  <a:pt x="18705" y="3477"/>
                  <a:pt x="18647" y="3408"/>
                  <a:pt x="18550" y="3385"/>
                </a:cubicBezTo>
                <a:cubicBezTo>
                  <a:pt x="18471" y="3367"/>
                  <a:pt x="18406" y="3325"/>
                  <a:pt x="18404" y="3291"/>
                </a:cubicBezTo>
                <a:cubicBezTo>
                  <a:pt x="18399" y="3153"/>
                  <a:pt x="18283" y="3019"/>
                  <a:pt x="18152" y="3000"/>
                </a:cubicBezTo>
                <a:cubicBezTo>
                  <a:pt x="18062" y="2987"/>
                  <a:pt x="18006" y="2932"/>
                  <a:pt x="17994" y="2842"/>
                </a:cubicBezTo>
                <a:cubicBezTo>
                  <a:pt x="17983" y="2766"/>
                  <a:pt x="17935" y="2701"/>
                  <a:pt x="17886" y="2697"/>
                </a:cubicBezTo>
                <a:cubicBezTo>
                  <a:pt x="17838" y="2693"/>
                  <a:pt x="17770" y="2682"/>
                  <a:pt x="17735" y="2678"/>
                </a:cubicBezTo>
                <a:cubicBezTo>
                  <a:pt x="17700" y="2674"/>
                  <a:pt x="17632" y="2599"/>
                  <a:pt x="17590" y="2514"/>
                </a:cubicBezTo>
                <a:cubicBezTo>
                  <a:pt x="17547" y="2429"/>
                  <a:pt x="17452" y="2354"/>
                  <a:pt x="17375" y="2343"/>
                </a:cubicBezTo>
                <a:cubicBezTo>
                  <a:pt x="17294" y="2332"/>
                  <a:pt x="17205" y="2259"/>
                  <a:pt x="17173" y="2173"/>
                </a:cubicBezTo>
                <a:cubicBezTo>
                  <a:pt x="17133" y="2068"/>
                  <a:pt x="17074" y="2021"/>
                  <a:pt x="16964" y="2021"/>
                </a:cubicBezTo>
                <a:cubicBezTo>
                  <a:pt x="16853" y="2021"/>
                  <a:pt x="16785" y="1979"/>
                  <a:pt x="16743" y="1869"/>
                </a:cubicBezTo>
                <a:cubicBezTo>
                  <a:pt x="16702" y="1762"/>
                  <a:pt x="16642" y="1712"/>
                  <a:pt x="16535" y="1712"/>
                </a:cubicBezTo>
                <a:cubicBezTo>
                  <a:pt x="16444" y="1712"/>
                  <a:pt x="16352" y="1664"/>
                  <a:pt x="16314" y="1592"/>
                </a:cubicBezTo>
                <a:cubicBezTo>
                  <a:pt x="16278" y="1524"/>
                  <a:pt x="16175" y="1448"/>
                  <a:pt x="16093" y="1427"/>
                </a:cubicBezTo>
                <a:cubicBezTo>
                  <a:pt x="16010" y="1407"/>
                  <a:pt x="15911" y="1355"/>
                  <a:pt x="15872" y="1307"/>
                </a:cubicBezTo>
                <a:cubicBezTo>
                  <a:pt x="15832" y="1260"/>
                  <a:pt x="15723" y="1219"/>
                  <a:pt x="15625" y="1219"/>
                </a:cubicBezTo>
                <a:cubicBezTo>
                  <a:pt x="15515" y="1219"/>
                  <a:pt x="15421" y="1170"/>
                  <a:pt x="15373" y="1093"/>
                </a:cubicBezTo>
                <a:cubicBezTo>
                  <a:pt x="15330" y="1024"/>
                  <a:pt x="15229" y="973"/>
                  <a:pt x="15145" y="973"/>
                </a:cubicBezTo>
                <a:cubicBezTo>
                  <a:pt x="15063" y="973"/>
                  <a:pt x="14947" y="933"/>
                  <a:pt x="14893" y="884"/>
                </a:cubicBezTo>
                <a:cubicBezTo>
                  <a:pt x="14839" y="835"/>
                  <a:pt x="14714" y="776"/>
                  <a:pt x="14615" y="758"/>
                </a:cubicBezTo>
                <a:cubicBezTo>
                  <a:pt x="14516" y="740"/>
                  <a:pt x="14410" y="698"/>
                  <a:pt x="14375" y="663"/>
                </a:cubicBezTo>
                <a:cubicBezTo>
                  <a:pt x="14340" y="628"/>
                  <a:pt x="14232" y="600"/>
                  <a:pt x="14141" y="600"/>
                </a:cubicBezTo>
                <a:cubicBezTo>
                  <a:pt x="14050" y="600"/>
                  <a:pt x="13943" y="556"/>
                  <a:pt x="13901" y="505"/>
                </a:cubicBezTo>
                <a:cubicBezTo>
                  <a:pt x="13808" y="393"/>
                  <a:pt x="13583" y="382"/>
                  <a:pt x="13478" y="486"/>
                </a:cubicBezTo>
                <a:cubicBezTo>
                  <a:pt x="13418" y="547"/>
                  <a:pt x="13392" y="541"/>
                  <a:pt x="13364" y="436"/>
                </a:cubicBezTo>
                <a:cubicBezTo>
                  <a:pt x="13329" y="302"/>
                  <a:pt x="13053" y="229"/>
                  <a:pt x="12575" y="227"/>
                </a:cubicBezTo>
                <a:cubicBezTo>
                  <a:pt x="12378" y="227"/>
                  <a:pt x="12211" y="125"/>
                  <a:pt x="12265" y="38"/>
                </a:cubicBezTo>
                <a:cubicBezTo>
                  <a:pt x="12274" y="24"/>
                  <a:pt x="11620" y="9"/>
                  <a:pt x="10712" y="0"/>
                </a:cubicBezTo>
                <a:close/>
              </a:path>
            </a:pathLst>
          </a:custGeom>
          <a:ln w="25400">
            <a:miter lim="400000"/>
          </a:ln>
        </p:spPr>
      </p:pic>
      <p:pic>
        <p:nvPicPr>
          <p:cNvPr id="271" name="HermesLogo.png" descr="HermesLogo.png"/>
          <p:cNvPicPr>
            <a:picLocks noChangeAspect="1"/>
          </p:cNvPicPr>
          <p:nvPr/>
        </p:nvPicPr>
        <p:blipFill>
          <a:blip r:embed="rId3"/>
          <a:srcRect r="1059" b="116"/>
          <a:stretch>
            <a:fillRect/>
          </a:stretch>
        </p:blipFill>
        <p:spPr>
          <a:xfrm>
            <a:off x="3124200" y="12319000"/>
            <a:ext cx="4109244" cy="13557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59"/>
                </a:lnTo>
                <a:cubicBezTo>
                  <a:pt x="0" y="497"/>
                  <a:pt x="2" y="542"/>
                  <a:pt x="27" y="683"/>
                </a:cubicBezTo>
                <a:cubicBezTo>
                  <a:pt x="62" y="881"/>
                  <a:pt x="77" y="918"/>
                  <a:pt x="169" y="1056"/>
                </a:cubicBezTo>
                <a:lnTo>
                  <a:pt x="246" y="1170"/>
                </a:lnTo>
                <a:lnTo>
                  <a:pt x="257" y="1410"/>
                </a:lnTo>
                <a:cubicBezTo>
                  <a:pt x="269" y="1666"/>
                  <a:pt x="298" y="1887"/>
                  <a:pt x="334" y="1985"/>
                </a:cubicBezTo>
                <a:cubicBezTo>
                  <a:pt x="345" y="2016"/>
                  <a:pt x="380" y="2089"/>
                  <a:pt x="411" y="2144"/>
                </a:cubicBezTo>
                <a:lnTo>
                  <a:pt x="469" y="2238"/>
                </a:lnTo>
                <a:lnTo>
                  <a:pt x="476" y="2466"/>
                </a:lnTo>
                <a:cubicBezTo>
                  <a:pt x="486" y="2843"/>
                  <a:pt x="517" y="2994"/>
                  <a:pt x="624" y="3181"/>
                </a:cubicBezTo>
                <a:cubicBezTo>
                  <a:pt x="660" y="3244"/>
                  <a:pt x="690" y="3294"/>
                  <a:pt x="693" y="3294"/>
                </a:cubicBezTo>
                <a:cubicBezTo>
                  <a:pt x="695" y="3294"/>
                  <a:pt x="715" y="3322"/>
                  <a:pt x="736" y="3351"/>
                </a:cubicBezTo>
                <a:cubicBezTo>
                  <a:pt x="758" y="3381"/>
                  <a:pt x="887" y="3541"/>
                  <a:pt x="1022" y="3712"/>
                </a:cubicBezTo>
                <a:cubicBezTo>
                  <a:pt x="1377" y="4158"/>
                  <a:pt x="1535" y="4370"/>
                  <a:pt x="1719" y="4641"/>
                </a:cubicBezTo>
                <a:cubicBezTo>
                  <a:pt x="1808" y="4773"/>
                  <a:pt x="1914" y="4925"/>
                  <a:pt x="1955" y="4983"/>
                </a:cubicBezTo>
                <a:cubicBezTo>
                  <a:pt x="1996" y="5040"/>
                  <a:pt x="2095" y="5190"/>
                  <a:pt x="2174" y="5318"/>
                </a:cubicBezTo>
                <a:cubicBezTo>
                  <a:pt x="2537" y="5905"/>
                  <a:pt x="2912" y="6681"/>
                  <a:pt x="3094" y="7215"/>
                </a:cubicBezTo>
                <a:cubicBezTo>
                  <a:pt x="3462" y="8297"/>
                  <a:pt x="3538" y="9267"/>
                  <a:pt x="3334" y="10313"/>
                </a:cubicBezTo>
                <a:cubicBezTo>
                  <a:pt x="3255" y="10714"/>
                  <a:pt x="3037" y="11319"/>
                  <a:pt x="2852" y="11660"/>
                </a:cubicBezTo>
                <a:cubicBezTo>
                  <a:pt x="2815" y="11727"/>
                  <a:pt x="2774" y="11804"/>
                  <a:pt x="2760" y="11831"/>
                </a:cubicBezTo>
                <a:cubicBezTo>
                  <a:pt x="2689" y="11968"/>
                  <a:pt x="2488" y="12279"/>
                  <a:pt x="2334" y="12488"/>
                </a:cubicBezTo>
                <a:cubicBezTo>
                  <a:pt x="2239" y="12618"/>
                  <a:pt x="2145" y="12760"/>
                  <a:pt x="2126" y="12798"/>
                </a:cubicBezTo>
                <a:cubicBezTo>
                  <a:pt x="1972" y="13106"/>
                  <a:pt x="1946" y="13434"/>
                  <a:pt x="2051" y="13721"/>
                </a:cubicBezTo>
                <a:cubicBezTo>
                  <a:pt x="2098" y="13850"/>
                  <a:pt x="2135" y="13904"/>
                  <a:pt x="2263" y="14050"/>
                </a:cubicBezTo>
                <a:cubicBezTo>
                  <a:pt x="2495" y="14314"/>
                  <a:pt x="2812" y="14846"/>
                  <a:pt x="3012" y="15308"/>
                </a:cubicBezTo>
                <a:cubicBezTo>
                  <a:pt x="3223" y="15793"/>
                  <a:pt x="3415" y="16388"/>
                  <a:pt x="3534" y="16921"/>
                </a:cubicBezTo>
                <a:cubicBezTo>
                  <a:pt x="3631" y="17355"/>
                  <a:pt x="3700" y="17840"/>
                  <a:pt x="3732" y="18325"/>
                </a:cubicBezTo>
                <a:cubicBezTo>
                  <a:pt x="3757" y="18706"/>
                  <a:pt x="3754" y="19489"/>
                  <a:pt x="3726" y="19880"/>
                </a:cubicBezTo>
                <a:cubicBezTo>
                  <a:pt x="3694" y="20321"/>
                  <a:pt x="3649" y="20721"/>
                  <a:pt x="3582" y="21138"/>
                </a:cubicBezTo>
                <a:cubicBezTo>
                  <a:pt x="3549" y="21344"/>
                  <a:pt x="3521" y="21524"/>
                  <a:pt x="3521" y="21537"/>
                </a:cubicBezTo>
                <a:cubicBezTo>
                  <a:pt x="3521" y="21549"/>
                  <a:pt x="3526" y="21575"/>
                  <a:pt x="3532" y="21594"/>
                </a:cubicBezTo>
                <a:cubicBezTo>
                  <a:pt x="3533" y="21596"/>
                  <a:pt x="3649" y="21598"/>
                  <a:pt x="3682" y="21600"/>
                </a:cubicBezTo>
                <a:lnTo>
                  <a:pt x="3688" y="21568"/>
                </a:lnTo>
                <a:cubicBezTo>
                  <a:pt x="3699" y="21518"/>
                  <a:pt x="3705" y="21511"/>
                  <a:pt x="3728" y="21537"/>
                </a:cubicBezTo>
                <a:cubicBezTo>
                  <a:pt x="3745" y="21556"/>
                  <a:pt x="3761" y="21560"/>
                  <a:pt x="3772" y="21543"/>
                </a:cubicBezTo>
                <a:cubicBezTo>
                  <a:pt x="3795" y="21505"/>
                  <a:pt x="3888" y="20865"/>
                  <a:pt x="3941" y="20380"/>
                </a:cubicBezTo>
                <a:cubicBezTo>
                  <a:pt x="4155" y="18410"/>
                  <a:pt x="4052" y="16486"/>
                  <a:pt x="3657" y="15049"/>
                </a:cubicBezTo>
                <a:cubicBezTo>
                  <a:pt x="3471" y="14373"/>
                  <a:pt x="3228" y="13761"/>
                  <a:pt x="3031" y="13481"/>
                </a:cubicBezTo>
                <a:cubicBezTo>
                  <a:pt x="2930" y="13337"/>
                  <a:pt x="2889" y="13232"/>
                  <a:pt x="2889" y="13108"/>
                </a:cubicBezTo>
                <a:cubicBezTo>
                  <a:pt x="2889" y="12913"/>
                  <a:pt x="2945" y="12796"/>
                  <a:pt x="3163" y="12533"/>
                </a:cubicBezTo>
                <a:cubicBezTo>
                  <a:pt x="3227" y="12455"/>
                  <a:pt x="3287" y="12377"/>
                  <a:pt x="3296" y="12362"/>
                </a:cubicBezTo>
                <a:cubicBezTo>
                  <a:pt x="3305" y="12347"/>
                  <a:pt x="3362" y="12270"/>
                  <a:pt x="3423" y="12191"/>
                </a:cubicBezTo>
                <a:cubicBezTo>
                  <a:pt x="3753" y="11767"/>
                  <a:pt x="3986" y="11309"/>
                  <a:pt x="4131" y="10794"/>
                </a:cubicBezTo>
                <a:cubicBezTo>
                  <a:pt x="4291" y="10224"/>
                  <a:pt x="4348" y="9786"/>
                  <a:pt x="4348" y="9137"/>
                </a:cubicBezTo>
                <a:cubicBezTo>
                  <a:pt x="4348" y="8596"/>
                  <a:pt x="4308" y="8184"/>
                  <a:pt x="4204" y="7651"/>
                </a:cubicBezTo>
                <a:cubicBezTo>
                  <a:pt x="4028" y="6758"/>
                  <a:pt x="3676" y="5742"/>
                  <a:pt x="3211" y="4780"/>
                </a:cubicBezTo>
                <a:cubicBezTo>
                  <a:pt x="2731" y="3790"/>
                  <a:pt x="2132" y="2775"/>
                  <a:pt x="1508" y="1891"/>
                </a:cubicBezTo>
                <a:cubicBezTo>
                  <a:pt x="1432" y="1783"/>
                  <a:pt x="1325" y="1630"/>
                  <a:pt x="1268" y="1549"/>
                </a:cubicBezTo>
                <a:cubicBezTo>
                  <a:pt x="1060" y="1250"/>
                  <a:pt x="739" y="833"/>
                  <a:pt x="478" y="519"/>
                </a:cubicBezTo>
                <a:cubicBezTo>
                  <a:pt x="330" y="340"/>
                  <a:pt x="197" y="178"/>
                  <a:pt x="181" y="158"/>
                </a:cubicBezTo>
                <a:cubicBezTo>
                  <a:pt x="166" y="138"/>
                  <a:pt x="138" y="101"/>
                  <a:pt x="119" y="82"/>
                </a:cubicBezTo>
                <a:cubicBezTo>
                  <a:pt x="100" y="64"/>
                  <a:pt x="82" y="40"/>
                  <a:pt x="79" y="25"/>
                </a:cubicBezTo>
                <a:cubicBezTo>
                  <a:pt x="76" y="11"/>
                  <a:pt x="58" y="0"/>
                  <a:pt x="38" y="0"/>
                </a:cubicBezTo>
                <a:lnTo>
                  <a:pt x="0" y="0"/>
                </a:lnTo>
                <a:close/>
                <a:moveTo>
                  <a:pt x="20628" y="6152"/>
                </a:moveTo>
                <a:cubicBezTo>
                  <a:pt x="20421" y="6151"/>
                  <a:pt x="20387" y="6161"/>
                  <a:pt x="20311" y="6216"/>
                </a:cubicBezTo>
                <a:cubicBezTo>
                  <a:pt x="19971" y="6459"/>
                  <a:pt x="19718" y="7213"/>
                  <a:pt x="19643" y="8207"/>
                </a:cubicBezTo>
                <a:cubicBezTo>
                  <a:pt x="19623" y="8474"/>
                  <a:pt x="19619" y="9000"/>
                  <a:pt x="19637" y="9251"/>
                </a:cubicBezTo>
                <a:cubicBezTo>
                  <a:pt x="19666" y="9657"/>
                  <a:pt x="19740" y="10089"/>
                  <a:pt x="19837" y="10414"/>
                </a:cubicBezTo>
                <a:cubicBezTo>
                  <a:pt x="19941" y="10761"/>
                  <a:pt x="20145" y="11190"/>
                  <a:pt x="20488" y="11786"/>
                </a:cubicBezTo>
                <a:cubicBezTo>
                  <a:pt x="20767" y="12271"/>
                  <a:pt x="20878" y="12491"/>
                  <a:pt x="20968" y="12748"/>
                </a:cubicBezTo>
                <a:cubicBezTo>
                  <a:pt x="21072" y="13044"/>
                  <a:pt x="21120" y="13356"/>
                  <a:pt x="21131" y="13785"/>
                </a:cubicBezTo>
                <a:cubicBezTo>
                  <a:pt x="21142" y="14238"/>
                  <a:pt x="21093" y="14631"/>
                  <a:pt x="20982" y="14967"/>
                </a:cubicBezTo>
                <a:cubicBezTo>
                  <a:pt x="20841" y="15395"/>
                  <a:pt x="20656" y="15546"/>
                  <a:pt x="20378" y="15460"/>
                </a:cubicBezTo>
                <a:cubicBezTo>
                  <a:pt x="20175" y="15398"/>
                  <a:pt x="20019" y="15258"/>
                  <a:pt x="19741" y="14891"/>
                </a:cubicBezTo>
                <a:cubicBezTo>
                  <a:pt x="19672" y="14800"/>
                  <a:pt x="19612" y="14727"/>
                  <a:pt x="19608" y="14727"/>
                </a:cubicBezTo>
                <a:cubicBezTo>
                  <a:pt x="19604" y="14727"/>
                  <a:pt x="19601" y="15037"/>
                  <a:pt x="19601" y="15416"/>
                </a:cubicBezTo>
                <a:lnTo>
                  <a:pt x="19601" y="16105"/>
                </a:lnTo>
                <a:lnTo>
                  <a:pt x="19637" y="16130"/>
                </a:lnTo>
                <a:cubicBezTo>
                  <a:pt x="19915" y="16353"/>
                  <a:pt x="20035" y="16434"/>
                  <a:pt x="20173" y="16485"/>
                </a:cubicBezTo>
                <a:cubicBezTo>
                  <a:pt x="20316" y="16537"/>
                  <a:pt x="20559" y="16537"/>
                  <a:pt x="20693" y="16485"/>
                </a:cubicBezTo>
                <a:cubicBezTo>
                  <a:pt x="20998" y="16365"/>
                  <a:pt x="21219" y="16040"/>
                  <a:pt x="21381" y="15467"/>
                </a:cubicBezTo>
                <a:cubicBezTo>
                  <a:pt x="21534" y="14923"/>
                  <a:pt x="21600" y="14390"/>
                  <a:pt x="21600" y="13671"/>
                </a:cubicBezTo>
                <a:cubicBezTo>
                  <a:pt x="21600" y="13124"/>
                  <a:pt x="21564" y="12726"/>
                  <a:pt x="21477" y="12286"/>
                </a:cubicBezTo>
                <a:cubicBezTo>
                  <a:pt x="21381" y="11802"/>
                  <a:pt x="21168" y="11301"/>
                  <a:pt x="20776" y="10629"/>
                </a:cubicBezTo>
                <a:cubicBezTo>
                  <a:pt x="20315" y="9839"/>
                  <a:pt x="20230" y="9649"/>
                  <a:pt x="20140" y="9226"/>
                </a:cubicBezTo>
                <a:cubicBezTo>
                  <a:pt x="20023" y="8679"/>
                  <a:pt x="20050" y="8105"/>
                  <a:pt x="20217" y="7600"/>
                </a:cubicBezTo>
                <a:cubicBezTo>
                  <a:pt x="20315" y="7303"/>
                  <a:pt x="20437" y="7183"/>
                  <a:pt x="20630" y="7183"/>
                </a:cubicBezTo>
                <a:cubicBezTo>
                  <a:pt x="20746" y="7183"/>
                  <a:pt x="20865" y="7234"/>
                  <a:pt x="20972" y="7329"/>
                </a:cubicBezTo>
                <a:cubicBezTo>
                  <a:pt x="21052" y="7399"/>
                  <a:pt x="21259" y="7610"/>
                  <a:pt x="21333" y="7702"/>
                </a:cubicBezTo>
                <a:cubicBezTo>
                  <a:pt x="21363" y="7739"/>
                  <a:pt x="21391" y="7771"/>
                  <a:pt x="21396" y="7771"/>
                </a:cubicBezTo>
                <a:cubicBezTo>
                  <a:pt x="21400" y="7771"/>
                  <a:pt x="21404" y="7487"/>
                  <a:pt x="21404" y="7139"/>
                </a:cubicBezTo>
                <a:lnTo>
                  <a:pt x="21404" y="6507"/>
                </a:lnTo>
                <a:lnTo>
                  <a:pt x="21356" y="6462"/>
                </a:lnTo>
                <a:cubicBezTo>
                  <a:pt x="21282" y="6396"/>
                  <a:pt x="21113" y="6284"/>
                  <a:pt x="20980" y="6216"/>
                </a:cubicBezTo>
                <a:cubicBezTo>
                  <a:pt x="20879" y="6163"/>
                  <a:pt x="20824" y="6154"/>
                  <a:pt x="20628" y="6152"/>
                </a:cubicBezTo>
                <a:close/>
                <a:moveTo>
                  <a:pt x="4802" y="6361"/>
                </a:moveTo>
                <a:lnTo>
                  <a:pt x="4802" y="11319"/>
                </a:lnTo>
                <a:lnTo>
                  <a:pt x="4802" y="16276"/>
                </a:lnTo>
                <a:lnTo>
                  <a:pt x="5030" y="16276"/>
                </a:lnTo>
                <a:lnTo>
                  <a:pt x="5257" y="16276"/>
                </a:lnTo>
                <a:lnTo>
                  <a:pt x="5261" y="13943"/>
                </a:lnTo>
                <a:lnTo>
                  <a:pt x="5263" y="11616"/>
                </a:lnTo>
                <a:lnTo>
                  <a:pt x="6039" y="11616"/>
                </a:lnTo>
                <a:lnTo>
                  <a:pt x="6813" y="11616"/>
                </a:lnTo>
                <a:lnTo>
                  <a:pt x="6815" y="13943"/>
                </a:lnTo>
                <a:lnTo>
                  <a:pt x="6820" y="16276"/>
                </a:lnTo>
                <a:lnTo>
                  <a:pt x="7051" y="16276"/>
                </a:lnTo>
                <a:lnTo>
                  <a:pt x="7283" y="16276"/>
                </a:lnTo>
                <a:lnTo>
                  <a:pt x="7283" y="11319"/>
                </a:lnTo>
                <a:lnTo>
                  <a:pt x="7283" y="6361"/>
                </a:lnTo>
                <a:lnTo>
                  <a:pt x="7051" y="6361"/>
                </a:lnTo>
                <a:lnTo>
                  <a:pt x="6820" y="6361"/>
                </a:lnTo>
                <a:lnTo>
                  <a:pt x="6815" y="8454"/>
                </a:lnTo>
                <a:lnTo>
                  <a:pt x="6813" y="10547"/>
                </a:lnTo>
                <a:lnTo>
                  <a:pt x="6039" y="10547"/>
                </a:lnTo>
                <a:lnTo>
                  <a:pt x="5263" y="10547"/>
                </a:lnTo>
                <a:lnTo>
                  <a:pt x="5261" y="8454"/>
                </a:lnTo>
                <a:lnTo>
                  <a:pt x="5257" y="6361"/>
                </a:lnTo>
                <a:lnTo>
                  <a:pt x="5030" y="6361"/>
                </a:lnTo>
                <a:lnTo>
                  <a:pt x="4802" y="6361"/>
                </a:lnTo>
                <a:close/>
                <a:moveTo>
                  <a:pt x="8128" y="6361"/>
                </a:moveTo>
                <a:lnTo>
                  <a:pt x="8128" y="11319"/>
                </a:lnTo>
                <a:lnTo>
                  <a:pt x="8128" y="16276"/>
                </a:lnTo>
                <a:lnTo>
                  <a:pt x="9096" y="16276"/>
                </a:lnTo>
                <a:lnTo>
                  <a:pt x="10062" y="16276"/>
                </a:lnTo>
                <a:lnTo>
                  <a:pt x="10062" y="15757"/>
                </a:lnTo>
                <a:lnTo>
                  <a:pt x="10062" y="15233"/>
                </a:lnTo>
                <a:lnTo>
                  <a:pt x="9325" y="15226"/>
                </a:lnTo>
                <a:lnTo>
                  <a:pt x="8589" y="15220"/>
                </a:lnTo>
                <a:lnTo>
                  <a:pt x="8589" y="13430"/>
                </a:lnTo>
                <a:lnTo>
                  <a:pt x="8589" y="11641"/>
                </a:lnTo>
                <a:lnTo>
                  <a:pt x="9167" y="11635"/>
                </a:lnTo>
                <a:lnTo>
                  <a:pt x="9744" y="11628"/>
                </a:lnTo>
                <a:lnTo>
                  <a:pt x="9744" y="11110"/>
                </a:lnTo>
                <a:lnTo>
                  <a:pt x="9744" y="10585"/>
                </a:lnTo>
                <a:lnTo>
                  <a:pt x="9167" y="10579"/>
                </a:lnTo>
                <a:lnTo>
                  <a:pt x="8589" y="10572"/>
                </a:lnTo>
                <a:lnTo>
                  <a:pt x="8589" y="9011"/>
                </a:lnTo>
                <a:lnTo>
                  <a:pt x="8589" y="7449"/>
                </a:lnTo>
                <a:lnTo>
                  <a:pt x="9279" y="7442"/>
                </a:lnTo>
                <a:lnTo>
                  <a:pt x="9968" y="7436"/>
                </a:lnTo>
                <a:lnTo>
                  <a:pt x="9968" y="6899"/>
                </a:lnTo>
                <a:lnTo>
                  <a:pt x="9968" y="6361"/>
                </a:lnTo>
                <a:lnTo>
                  <a:pt x="9048" y="6361"/>
                </a:lnTo>
                <a:lnTo>
                  <a:pt x="8128" y="6361"/>
                </a:lnTo>
                <a:close/>
                <a:moveTo>
                  <a:pt x="10581" y="6361"/>
                </a:moveTo>
                <a:lnTo>
                  <a:pt x="10581" y="11319"/>
                </a:lnTo>
                <a:lnTo>
                  <a:pt x="10581" y="16276"/>
                </a:lnTo>
                <a:lnTo>
                  <a:pt x="10813" y="16276"/>
                </a:lnTo>
                <a:lnTo>
                  <a:pt x="11046" y="16276"/>
                </a:lnTo>
                <a:lnTo>
                  <a:pt x="11048" y="14196"/>
                </a:lnTo>
                <a:lnTo>
                  <a:pt x="11050" y="12122"/>
                </a:lnTo>
                <a:lnTo>
                  <a:pt x="11261" y="12115"/>
                </a:lnTo>
                <a:cubicBezTo>
                  <a:pt x="11452" y="12108"/>
                  <a:pt x="11471" y="12108"/>
                  <a:pt x="11484" y="12153"/>
                </a:cubicBezTo>
                <a:cubicBezTo>
                  <a:pt x="11500" y="12207"/>
                  <a:pt x="11671" y="12984"/>
                  <a:pt x="12319" y="15909"/>
                </a:cubicBezTo>
                <a:lnTo>
                  <a:pt x="12398" y="16263"/>
                </a:lnTo>
                <a:lnTo>
                  <a:pt x="12684" y="16270"/>
                </a:lnTo>
                <a:lnTo>
                  <a:pt x="12970" y="16276"/>
                </a:lnTo>
                <a:lnTo>
                  <a:pt x="12947" y="16181"/>
                </a:lnTo>
                <a:cubicBezTo>
                  <a:pt x="12934" y="16130"/>
                  <a:pt x="12781" y="15478"/>
                  <a:pt x="12605" y="14727"/>
                </a:cubicBezTo>
                <a:cubicBezTo>
                  <a:pt x="12428" y="13976"/>
                  <a:pt x="12195" y="12982"/>
                  <a:pt x="12087" y="12520"/>
                </a:cubicBezTo>
                <a:cubicBezTo>
                  <a:pt x="11979" y="12058"/>
                  <a:pt x="11893" y="11673"/>
                  <a:pt x="11895" y="11660"/>
                </a:cubicBezTo>
                <a:cubicBezTo>
                  <a:pt x="11898" y="11647"/>
                  <a:pt x="11932" y="11589"/>
                  <a:pt x="11970" y="11533"/>
                </a:cubicBezTo>
                <a:cubicBezTo>
                  <a:pt x="12189" y="11219"/>
                  <a:pt x="12343" y="10753"/>
                  <a:pt x="12446" y="10092"/>
                </a:cubicBezTo>
                <a:cubicBezTo>
                  <a:pt x="12586" y="9197"/>
                  <a:pt x="12570" y="8191"/>
                  <a:pt x="12404" y="7417"/>
                </a:cubicBezTo>
                <a:cubicBezTo>
                  <a:pt x="12302" y="6940"/>
                  <a:pt x="12178" y="6674"/>
                  <a:pt x="11985" y="6519"/>
                </a:cubicBezTo>
                <a:cubicBezTo>
                  <a:pt x="11833" y="6397"/>
                  <a:pt x="11765" y="6388"/>
                  <a:pt x="11159" y="6374"/>
                </a:cubicBezTo>
                <a:lnTo>
                  <a:pt x="10581" y="6361"/>
                </a:lnTo>
                <a:close/>
                <a:moveTo>
                  <a:pt x="13443" y="6361"/>
                </a:moveTo>
                <a:lnTo>
                  <a:pt x="13443" y="11319"/>
                </a:lnTo>
                <a:lnTo>
                  <a:pt x="13443" y="16276"/>
                </a:lnTo>
                <a:lnTo>
                  <a:pt x="13641" y="16276"/>
                </a:lnTo>
                <a:lnTo>
                  <a:pt x="13842" y="16276"/>
                </a:lnTo>
                <a:lnTo>
                  <a:pt x="13844" y="12305"/>
                </a:lnTo>
                <a:cubicBezTo>
                  <a:pt x="13845" y="9929"/>
                  <a:pt x="13849" y="8332"/>
                  <a:pt x="13854" y="8328"/>
                </a:cubicBezTo>
                <a:cubicBezTo>
                  <a:pt x="13859" y="8324"/>
                  <a:pt x="13868" y="8357"/>
                  <a:pt x="13873" y="8404"/>
                </a:cubicBezTo>
                <a:cubicBezTo>
                  <a:pt x="13883" y="8499"/>
                  <a:pt x="13989" y="9418"/>
                  <a:pt x="14050" y="9927"/>
                </a:cubicBezTo>
                <a:cubicBezTo>
                  <a:pt x="14072" y="10113"/>
                  <a:pt x="14115" y="10464"/>
                  <a:pt x="14144" y="10711"/>
                </a:cubicBezTo>
                <a:cubicBezTo>
                  <a:pt x="14205" y="11233"/>
                  <a:pt x="14390" y="12811"/>
                  <a:pt x="14482" y="13589"/>
                </a:cubicBezTo>
                <a:cubicBezTo>
                  <a:pt x="14582" y="14430"/>
                  <a:pt x="14675" y="15202"/>
                  <a:pt x="14699" y="15410"/>
                </a:cubicBezTo>
                <a:lnTo>
                  <a:pt x="14720" y="15599"/>
                </a:lnTo>
                <a:lnTo>
                  <a:pt x="14943" y="15599"/>
                </a:lnTo>
                <a:lnTo>
                  <a:pt x="15166" y="15599"/>
                </a:lnTo>
                <a:lnTo>
                  <a:pt x="15187" y="15454"/>
                </a:lnTo>
                <a:cubicBezTo>
                  <a:pt x="15198" y="15373"/>
                  <a:pt x="15222" y="15184"/>
                  <a:pt x="15239" y="15037"/>
                </a:cubicBezTo>
                <a:cubicBezTo>
                  <a:pt x="15269" y="14792"/>
                  <a:pt x="15312" y="14433"/>
                  <a:pt x="15400" y="13715"/>
                </a:cubicBezTo>
                <a:cubicBezTo>
                  <a:pt x="15418" y="13568"/>
                  <a:pt x="15446" y="13330"/>
                  <a:pt x="15463" y="13190"/>
                </a:cubicBezTo>
                <a:cubicBezTo>
                  <a:pt x="15480" y="13051"/>
                  <a:pt x="15514" y="12767"/>
                  <a:pt x="15540" y="12558"/>
                </a:cubicBezTo>
                <a:cubicBezTo>
                  <a:pt x="15565" y="12349"/>
                  <a:pt x="15614" y="11951"/>
                  <a:pt x="15648" y="11673"/>
                </a:cubicBezTo>
                <a:cubicBezTo>
                  <a:pt x="15682" y="11394"/>
                  <a:pt x="15726" y="11032"/>
                  <a:pt x="15746" y="10870"/>
                </a:cubicBezTo>
                <a:cubicBezTo>
                  <a:pt x="15786" y="10547"/>
                  <a:pt x="15935" y="9320"/>
                  <a:pt x="16003" y="8758"/>
                </a:cubicBezTo>
                <a:cubicBezTo>
                  <a:pt x="16026" y="8564"/>
                  <a:pt x="16047" y="8386"/>
                  <a:pt x="16049" y="8366"/>
                </a:cubicBezTo>
                <a:cubicBezTo>
                  <a:pt x="16051" y="8345"/>
                  <a:pt x="16056" y="8337"/>
                  <a:pt x="16061" y="8347"/>
                </a:cubicBezTo>
                <a:cubicBezTo>
                  <a:pt x="16067" y="8358"/>
                  <a:pt x="16072" y="9699"/>
                  <a:pt x="16072" y="12324"/>
                </a:cubicBezTo>
                <a:lnTo>
                  <a:pt x="16072" y="16276"/>
                </a:lnTo>
                <a:lnTo>
                  <a:pt x="16291" y="16276"/>
                </a:lnTo>
                <a:lnTo>
                  <a:pt x="16508" y="16276"/>
                </a:lnTo>
                <a:lnTo>
                  <a:pt x="16508" y="11319"/>
                </a:lnTo>
                <a:lnTo>
                  <a:pt x="16508" y="6361"/>
                </a:lnTo>
                <a:lnTo>
                  <a:pt x="16220" y="6374"/>
                </a:lnTo>
                <a:lnTo>
                  <a:pt x="15930" y="6380"/>
                </a:lnTo>
                <a:lnTo>
                  <a:pt x="15473" y="10136"/>
                </a:lnTo>
                <a:cubicBezTo>
                  <a:pt x="15221" y="12204"/>
                  <a:pt x="15011" y="13918"/>
                  <a:pt x="15008" y="13949"/>
                </a:cubicBezTo>
                <a:cubicBezTo>
                  <a:pt x="15004" y="13985"/>
                  <a:pt x="15001" y="13999"/>
                  <a:pt x="14995" y="13981"/>
                </a:cubicBezTo>
                <a:cubicBezTo>
                  <a:pt x="14986" y="13952"/>
                  <a:pt x="14947" y="13640"/>
                  <a:pt x="14622" y="10870"/>
                </a:cubicBezTo>
                <a:cubicBezTo>
                  <a:pt x="14570" y="10428"/>
                  <a:pt x="14510" y="9917"/>
                  <a:pt x="14488" y="9731"/>
                </a:cubicBezTo>
                <a:cubicBezTo>
                  <a:pt x="14403" y="9017"/>
                  <a:pt x="14351" y="8574"/>
                  <a:pt x="14255" y="7759"/>
                </a:cubicBezTo>
                <a:cubicBezTo>
                  <a:pt x="14200" y="7294"/>
                  <a:pt x="14140" y="6792"/>
                  <a:pt x="14123" y="6646"/>
                </a:cubicBezTo>
                <a:cubicBezTo>
                  <a:pt x="14106" y="6500"/>
                  <a:pt x="14092" y="6379"/>
                  <a:pt x="14092" y="6374"/>
                </a:cubicBezTo>
                <a:cubicBezTo>
                  <a:pt x="14092" y="6369"/>
                  <a:pt x="13947" y="6361"/>
                  <a:pt x="13769" y="6361"/>
                </a:cubicBezTo>
                <a:lnTo>
                  <a:pt x="13443" y="6361"/>
                </a:lnTo>
                <a:close/>
                <a:moveTo>
                  <a:pt x="17353" y="6361"/>
                </a:moveTo>
                <a:lnTo>
                  <a:pt x="17353" y="11319"/>
                </a:lnTo>
                <a:lnTo>
                  <a:pt x="17353" y="16276"/>
                </a:lnTo>
                <a:lnTo>
                  <a:pt x="18314" y="16276"/>
                </a:lnTo>
                <a:lnTo>
                  <a:pt x="19276" y="16276"/>
                </a:lnTo>
                <a:lnTo>
                  <a:pt x="19276" y="15757"/>
                </a:lnTo>
                <a:lnTo>
                  <a:pt x="19276" y="15233"/>
                </a:lnTo>
                <a:lnTo>
                  <a:pt x="18546" y="15226"/>
                </a:lnTo>
                <a:lnTo>
                  <a:pt x="17814" y="15220"/>
                </a:lnTo>
                <a:lnTo>
                  <a:pt x="17814" y="13430"/>
                </a:lnTo>
                <a:lnTo>
                  <a:pt x="17814" y="11641"/>
                </a:lnTo>
                <a:lnTo>
                  <a:pt x="18387" y="11635"/>
                </a:lnTo>
                <a:lnTo>
                  <a:pt x="18961" y="11628"/>
                </a:lnTo>
                <a:lnTo>
                  <a:pt x="18961" y="11110"/>
                </a:lnTo>
                <a:lnTo>
                  <a:pt x="18961" y="10585"/>
                </a:lnTo>
                <a:lnTo>
                  <a:pt x="18387" y="10579"/>
                </a:lnTo>
                <a:lnTo>
                  <a:pt x="17814" y="10572"/>
                </a:lnTo>
                <a:lnTo>
                  <a:pt x="17814" y="9011"/>
                </a:lnTo>
                <a:lnTo>
                  <a:pt x="17814" y="7449"/>
                </a:lnTo>
                <a:lnTo>
                  <a:pt x="18498" y="7442"/>
                </a:lnTo>
                <a:lnTo>
                  <a:pt x="19184" y="7436"/>
                </a:lnTo>
                <a:lnTo>
                  <a:pt x="19184" y="6899"/>
                </a:lnTo>
                <a:lnTo>
                  <a:pt x="19184" y="6361"/>
                </a:lnTo>
                <a:lnTo>
                  <a:pt x="18268" y="6361"/>
                </a:lnTo>
                <a:lnTo>
                  <a:pt x="17353" y="6361"/>
                </a:lnTo>
                <a:close/>
                <a:moveTo>
                  <a:pt x="11050" y="7449"/>
                </a:moveTo>
                <a:lnTo>
                  <a:pt x="11324" y="7449"/>
                </a:lnTo>
                <a:cubicBezTo>
                  <a:pt x="11630" y="7450"/>
                  <a:pt x="11700" y="7483"/>
                  <a:pt x="11818" y="7664"/>
                </a:cubicBezTo>
                <a:cubicBezTo>
                  <a:pt x="11933" y="7840"/>
                  <a:pt x="12021" y="8164"/>
                  <a:pt x="12054" y="8549"/>
                </a:cubicBezTo>
                <a:cubicBezTo>
                  <a:pt x="12084" y="8906"/>
                  <a:pt x="12065" y="9444"/>
                  <a:pt x="12008" y="9833"/>
                </a:cubicBezTo>
                <a:cubicBezTo>
                  <a:pt x="11909" y="10508"/>
                  <a:pt x="11742" y="10863"/>
                  <a:pt x="11463" y="10996"/>
                </a:cubicBezTo>
                <a:cubicBezTo>
                  <a:pt x="11375" y="11038"/>
                  <a:pt x="11055" y="11088"/>
                  <a:pt x="11046" y="11059"/>
                </a:cubicBezTo>
                <a:cubicBezTo>
                  <a:pt x="11044" y="11051"/>
                  <a:pt x="11044" y="10233"/>
                  <a:pt x="11046" y="9244"/>
                </a:cubicBezTo>
                <a:lnTo>
                  <a:pt x="11050" y="7449"/>
                </a:lnTo>
                <a:close/>
              </a:path>
            </a:pathLst>
          </a:custGeom>
          <a:ln w="25400">
            <a:miter lim="400000"/>
          </a:ln>
        </p:spPr>
      </p:pic>
      <p:sp>
        <p:nvSpPr>
          <p:cNvPr id="272" name="Title Text"/>
          <p:cNvSpPr txBox="1">
            <a:spLocks noGrp="1"/>
          </p:cNvSpPr>
          <p:nvPr>
            <p:ph type="title"/>
          </p:nvPr>
        </p:nvSpPr>
        <p:spPr>
          <a:xfrm>
            <a:off x="3048000" y="0"/>
            <a:ext cx="18288000" cy="1651000"/>
          </a:xfrm>
          <a:prstGeom prst="rect">
            <a:avLst/>
          </a:prstGeom>
          <a:gradFill>
            <a:gsLst>
              <a:gs pos="0">
                <a:srgbClr val="8D8F90"/>
              </a:gs>
              <a:gs pos="100000">
                <a:srgbClr val="FFFFFF"/>
              </a:gs>
            </a:gsLst>
            <a:lin ang="5400000"/>
          </a:gradFill>
        </p:spPr>
        <p:txBody>
          <a:bodyPr lIns="101600" tIns="101600" rIns="101600" bIns="101600">
            <a:noAutofit/>
          </a:bodyPr>
          <a:lstStyle>
            <a:lvl1pPr algn="ctr" defTabSz="812800">
              <a:lnSpc>
                <a:spcPct val="100000"/>
              </a:lnSpc>
              <a:defRPr sz="64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273" name="Body Level One…"/>
          <p:cNvSpPr txBox="1">
            <a:spLocks noGrp="1"/>
          </p:cNvSpPr>
          <p:nvPr>
            <p:ph type="body" idx="1"/>
          </p:nvPr>
        </p:nvSpPr>
        <p:spPr>
          <a:xfrm>
            <a:off x="3048000" y="1778000"/>
            <a:ext cx="18288000" cy="10388600"/>
          </a:xfrm>
          <a:prstGeom prst="rect">
            <a:avLst/>
          </a:prstGeom>
        </p:spPr>
        <p:txBody>
          <a:bodyPr lIns="101600" tIns="101600" rIns="101600" bIns="101600">
            <a:noAutofit/>
          </a:bodyPr>
          <a:lstStyle>
            <a:lvl1pPr marL="1460500" indent="-1143000" defTabSz="812800">
              <a:lnSpc>
                <a:spcPct val="100000"/>
              </a:lnSpc>
              <a:spcBef>
                <a:spcPts val="3400"/>
              </a:spcBef>
              <a:buSzPct val="171000"/>
              <a:buFontTx/>
              <a:defRPr sz="4800">
                <a:latin typeface="+mn-lt"/>
                <a:ea typeface="+mn-ea"/>
                <a:cs typeface="+mn-cs"/>
                <a:sym typeface="Gill Sans"/>
              </a:defRPr>
            </a:lvl1pPr>
            <a:lvl2pPr marL="1905000" indent="-1143000" defTabSz="812800">
              <a:lnSpc>
                <a:spcPct val="100000"/>
              </a:lnSpc>
              <a:spcBef>
                <a:spcPts val="3400"/>
              </a:spcBef>
              <a:buSzPct val="171000"/>
              <a:buFontTx/>
              <a:defRPr sz="4800">
                <a:latin typeface="+mn-lt"/>
                <a:ea typeface="+mn-ea"/>
                <a:cs typeface="+mn-cs"/>
                <a:sym typeface="Gill Sans"/>
              </a:defRPr>
            </a:lvl2pPr>
            <a:lvl3pPr marL="2349500" indent="-1143000" defTabSz="812800">
              <a:lnSpc>
                <a:spcPct val="100000"/>
              </a:lnSpc>
              <a:spcBef>
                <a:spcPts val="3400"/>
              </a:spcBef>
              <a:buSzPct val="171000"/>
              <a:buFontTx/>
              <a:defRPr sz="4800">
                <a:latin typeface="+mn-lt"/>
                <a:ea typeface="+mn-ea"/>
                <a:cs typeface="+mn-cs"/>
                <a:sym typeface="Gill Sans"/>
              </a:defRPr>
            </a:lvl3pPr>
            <a:lvl4pPr marL="2794000" indent="-1143000" defTabSz="812800">
              <a:lnSpc>
                <a:spcPct val="100000"/>
              </a:lnSpc>
              <a:spcBef>
                <a:spcPts val="3400"/>
              </a:spcBef>
              <a:buSzPct val="171000"/>
              <a:buFontTx/>
              <a:defRPr sz="4800">
                <a:latin typeface="+mn-lt"/>
                <a:ea typeface="+mn-ea"/>
                <a:cs typeface="+mn-cs"/>
                <a:sym typeface="Gill Sans"/>
              </a:defRPr>
            </a:lvl4pPr>
            <a:lvl5pPr marL="3238500" indent="-1143000" defTabSz="812800">
              <a:lnSpc>
                <a:spcPct val="100000"/>
              </a:lnSpc>
              <a:spcBef>
                <a:spcPts val="3400"/>
              </a:spcBef>
              <a:buSzPct val="171000"/>
              <a:buFontTx/>
              <a:defRPr sz="4800"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18950" y="12979400"/>
            <a:ext cx="520701" cy="558800"/>
          </a:xfrm>
          <a:prstGeom prst="rect">
            <a:avLst/>
          </a:prstGeom>
        </p:spPr>
        <p:txBody>
          <a:bodyPr lIns="101600" tIns="101600" rIns="101600" bIns="101600" anchor="t"/>
          <a:lstStyle>
            <a:lvl1pPr algn="ctr" defTabSz="81280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Rectangle"/>
          <p:cNvSpPr/>
          <p:nvPr/>
        </p:nvSpPr>
        <p:spPr>
          <a:xfrm>
            <a:off x="3048000" y="12115800"/>
            <a:ext cx="18288000" cy="16510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8E8E8E"/>
              </a:gs>
            </a:gsLst>
            <a:lin ang="5400000"/>
          </a:gradFill>
          <a:ln w="25400">
            <a:miter lim="400000"/>
          </a:ln>
        </p:spPr>
        <p:txBody>
          <a:bodyPr lIns="101600" tIns="101600" rIns="101600" bIns="101600" anchor="ctr"/>
          <a:lstStyle/>
          <a:p>
            <a:pPr algn="ctr" defTabSz="3098800">
              <a:defRPr sz="20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82" name="Title Text"/>
          <p:cNvSpPr txBox="1">
            <a:spLocks noGrp="1"/>
          </p:cNvSpPr>
          <p:nvPr>
            <p:ph type="title"/>
          </p:nvPr>
        </p:nvSpPr>
        <p:spPr>
          <a:xfrm>
            <a:off x="3048000" y="0"/>
            <a:ext cx="18288000" cy="1651000"/>
          </a:xfrm>
          <a:prstGeom prst="rect">
            <a:avLst/>
          </a:prstGeom>
          <a:gradFill>
            <a:gsLst>
              <a:gs pos="0">
                <a:srgbClr val="8D8F90"/>
              </a:gs>
              <a:gs pos="100000">
                <a:srgbClr val="FFFFFF"/>
              </a:gs>
            </a:gsLst>
            <a:lin ang="5400000"/>
          </a:gradFill>
        </p:spPr>
        <p:txBody>
          <a:bodyPr lIns="101600" tIns="101600" rIns="101600" bIns="101600">
            <a:noAutofit/>
          </a:bodyPr>
          <a:lstStyle>
            <a:lvl1pPr algn="ctr" defTabSz="812800">
              <a:lnSpc>
                <a:spcPct val="100000"/>
              </a:lnSpc>
              <a:defRPr sz="64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283" name="Body Level One…"/>
          <p:cNvSpPr txBox="1">
            <a:spLocks noGrp="1"/>
          </p:cNvSpPr>
          <p:nvPr>
            <p:ph type="body" idx="1"/>
          </p:nvPr>
        </p:nvSpPr>
        <p:spPr>
          <a:xfrm>
            <a:off x="3048000" y="1778000"/>
            <a:ext cx="18288000" cy="10388600"/>
          </a:xfrm>
          <a:prstGeom prst="rect">
            <a:avLst/>
          </a:prstGeom>
        </p:spPr>
        <p:txBody>
          <a:bodyPr lIns="101600" tIns="101600" rIns="101600" bIns="101600">
            <a:noAutofit/>
          </a:bodyPr>
          <a:lstStyle>
            <a:lvl1pPr marL="1460500" indent="-1143000" defTabSz="812800">
              <a:lnSpc>
                <a:spcPct val="100000"/>
              </a:lnSpc>
              <a:spcBef>
                <a:spcPts val="3400"/>
              </a:spcBef>
              <a:buSzPct val="171000"/>
              <a:buFontTx/>
              <a:defRPr sz="4800">
                <a:latin typeface="+mn-lt"/>
                <a:ea typeface="+mn-ea"/>
                <a:cs typeface="+mn-cs"/>
                <a:sym typeface="Gill Sans"/>
              </a:defRPr>
            </a:lvl1pPr>
            <a:lvl2pPr marL="1905000" indent="-1143000" defTabSz="812800">
              <a:lnSpc>
                <a:spcPct val="100000"/>
              </a:lnSpc>
              <a:spcBef>
                <a:spcPts val="3400"/>
              </a:spcBef>
              <a:buSzPct val="171000"/>
              <a:buFontTx/>
              <a:defRPr sz="4800">
                <a:latin typeface="+mn-lt"/>
                <a:ea typeface="+mn-ea"/>
                <a:cs typeface="+mn-cs"/>
                <a:sym typeface="Gill Sans"/>
              </a:defRPr>
            </a:lvl2pPr>
            <a:lvl3pPr marL="2349500" indent="-1143000" defTabSz="812800">
              <a:lnSpc>
                <a:spcPct val="100000"/>
              </a:lnSpc>
              <a:spcBef>
                <a:spcPts val="3400"/>
              </a:spcBef>
              <a:buSzPct val="171000"/>
              <a:buFontTx/>
              <a:defRPr sz="4800">
                <a:latin typeface="+mn-lt"/>
                <a:ea typeface="+mn-ea"/>
                <a:cs typeface="+mn-cs"/>
                <a:sym typeface="Gill Sans"/>
              </a:defRPr>
            </a:lvl3pPr>
            <a:lvl4pPr marL="2794000" indent="-1143000" defTabSz="812800">
              <a:lnSpc>
                <a:spcPct val="100000"/>
              </a:lnSpc>
              <a:spcBef>
                <a:spcPts val="3400"/>
              </a:spcBef>
              <a:buSzPct val="171000"/>
              <a:buFontTx/>
              <a:defRPr sz="4800">
                <a:latin typeface="+mn-lt"/>
                <a:ea typeface="+mn-ea"/>
                <a:cs typeface="+mn-cs"/>
                <a:sym typeface="Gill Sans"/>
              </a:defRPr>
            </a:lvl4pPr>
            <a:lvl5pPr marL="3238500" indent="-1143000" defTabSz="812800">
              <a:lnSpc>
                <a:spcPct val="100000"/>
              </a:lnSpc>
              <a:spcBef>
                <a:spcPts val="3400"/>
              </a:spcBef>
              <a:buSzPct val="171000"/>
              <a:buFontTx/>
              <a:defRPr sz="4800"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18950" y="12979400"/>
            <a:ext cx="520701" cy="558800"/>
          </a:xfrm>
          <a:prstGeom prst="rect">
            <a:avLst/>
          </a:prstGeom>
        </p:spPr>
        <p:txBody>
          <a:bodyPr lIns="101600" tIns="101600" rIns="101600" bIns="101600" anchor="t"/>
          <a:lstStyle>
            <a:lvl1pPr algn="ctr" defTabSz="81280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Body Level One…"/>
          <p:cNvSpPr txBox="1">
            <a:spLocks noGrp="1"/>
          </p:cNvSpPr>
          <p:nvPr>
            <p:ph type="body" idx="1"/>
          </p:nvPr>
        </p:nvSpPr>
        <p:spPr>
          <a:xfrm>
            <a:off x="3048000" y="1778000"/>
            <a:ext cx="18288000" cy="10388600"/>
          </a:xfrm>
          <a:prstGeom prst="rect">
            <a:avLst/>
          </a:prstGeom>
        </p:spPr>
        <p:txBody>
          <a:bodyPr lIns="101600" tIns="101600" rIns="101600" bIns="101600">
            <a:noAutofit/>
          </a:bodyPr>
          <a:lstStyle>
            <a:lvl1pPr marL="1460500" indent="-1143000" defTabSz="812800">
              <a:lnSpc>
                <a:spcPct val="100000"/>
              </a:lnSpc>
              <a:spcBef>
                <a:spcPts val="800"/>
              </a:spcBef>
              <a:buSzPct val="171000"/>
              <a:buFontTx/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  <a:lvl2pPr marL="1905000" indent="-1143000" defTabSz="812800">
              <a:lnSpc>
                <a:spcPct val="100000"/>
              </a:lnSpc>
              <a:spcBef>
                <a:spcPts val="800"/>
              </a:spcBef>
              <a:buSzPct val="171000"/>
              <a:buFontTx/>
              <a:defRPr sz="3200">
                <a:latin typeface="Helvetica"/>
                <a:ea typeface="Helvetica"/>
                <a:cs typeface="Helvetica"/>
                <a:sym typeface="Helvetica"/>
              </a:defRPr>
            </a:lvl2pPr>
            <a:lvl3pPr marL="2349500" indent="-1143000" defTabSz="812800">
              <a:lnSpc>
                <a:spcPct val="100000"/>
              </a:lnSpc>
              <a:spcBef>
                <a:spcPts val="800"/>
              </a:spcBef>
              <a:buSzPct val="171000"/>
              <a:buFontTx/>
              <a:defRPr sz="3200">
                <a:latin typeface="Helvetica"/>
                <a:ea typeface="Helvetica"/>
                <a:cs typeface="Helvetica"/>
                <a:sym typeface="Helvetica"/>
              </a:defRPr>
            </a:lvl3pPr>
            <a:lvl4pPr marL="2794000" indent="-1143000" defTabSz="812800">
              <a:lnSpc>
                <a:spcPct val="100000"/>
              </a:lnSpc>
              <a:spcBef>
                <a:spcPts val="800"/>
              </a:spcBef>
              <a:buSzPct val="171000"/>
              <a:buFontTx/>
              <a:defRPr sz="3200">
                <a:latin typeface="Helvetica"/>
                <a:ea typeface="Helvetica"/>
                <a:cs typeface="Helvetica"/>
                <a:sym typeface="Helvetica"/>
              </a:defRPr>
            </a:lvl4pPr>
            <a:lvl5pPr marL="3238500" indent="-1143000" defTabSz="812800">
              <a:lnSpc>
                <a:spcPct val="100000"/>
              </a:lnSpc>
              <a:spcBef>
                <a:spcPts val="800"/>
              </a:spcBef>
              <a:buSzPct val="171000"/>
              <a:buFontTx/>
              <a:defRPr sz="3200"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18950" y="12979400"/>
            <a:ext cx="520701" cy="558800"/>
          </a:xfrm>
          <a:prstGeom prst="rect">
            <a:avLst/>
          </a:prstGeom>
        </p:spPr>
        <p:txBody>
          <a:bodyPr lIns="101600" tIns="101600" rIns="101600" bIns="101600" anchor="t"/>
          <a:lstStyle>
            <a:lvl1pPr algn="ctr" defTabSz="81280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6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Rectangle"/>
          <p:cNvSpPr/>
          <p:nvPr/>
        </p:nvSpPr>
        <p:spPr>
          <a:xfrm>
            <a:off x="3447154" y="381000"/>
            <a:ext cx="17500601" cy="12964731"/>
          </a:xfrm>
          <a:prstGeom prst="rect">
            <a:avLst/>
          </a:prstGeom>
          <a:ln w="50800">
            <a:solidFill>
              <a:srgbClr val="A2A1A6"/>
            </a:solidFill>
            <a:miter lim="400000"/>
          </a:ln>
        </p:spPr>
        <p:txBody>
          <a:bodyPr lIns="101600" tIns="101600" rIns="101600" bIns="101600" anchor="ctr"/>
          <a:lstStyle/>
          <a:p>
            <a:pPr algn="ctr" defTabSz="812800"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00" name="Line"/>
          <p:cNvSpPr/>
          <p:nvPr/>
        </p:nvSpPr>
        <p:spPr>
          <a:xfrm>
            <a:off x="3439595" y="11760200"/>
            <a:ext cx="17521177" cy="0"/>
          </a:xfrm>
          <a:prstGeom prst="line">
            <a:avLst/>
          </a:prstGeom>
          <a:ln w="50800">
            <a:solidFill>
              <a:srgbClr val="A2A1A6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301" name="Image"/>
          <p:cNvSpPr>
            <a:spLocks noGrp="1"/>
          </p:cNvSpPr>
          <p:nvPr>
            <p:ph type="pic" sz="quarter" idx="13"/>
          </p:nvPr>
        </p:nvSpPr>
        <p:spPr>
          <a:xfrm>
            <a:off x="9347200" y="6121400"/>
            <a:ext cx="5690755" cy="551180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302" name="Image"/>
          <p:cNvSpPr>
            <a:spLocks noGrp="1"/>
          </p:cNvSpPr>
          <p:nvPr>
            <p:ph type="pic" sz="quarter" idx="14"/>
          </p:nvPr>
        </p:nvSpPr>
        <p:spPr>
          <a:xfrm>
            <a:off x="9347200" y="508000"/>
            <a:ext cx="5690755" cy="551180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303" name="Image"/>
          <p:cNvSpPr>
            <a:spLocks noGrp="1"/>
          </p:cNvSpPr>
          <p:nvPr>
            <p:ph type="pic" sz="quarter" idx="15"/>
          </p:nvPr>
        </p:nvSpPr>
        <p:spPr>
          <a:xfrm>
            <a:off x="3556000" y="6121400"/>
            <a:ext cx="5690755" cy="551180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304" name="Image"/>
          <p:cNvSpPr>
            <a:spLocks noGrp="1"/>
          </p:cNvSpPr>
          <p:nvPr>
            <p:ph type="pic" sz="quarter" idx="16"/>
          </p:nvPr>
        </p:nvSpPr>
        <p:spPr>
          <a:xfrm>
            <a:off x="3556000" y="508000"/>
            <a:ext cx="5690755" cy="551180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305" name="Image"/>
          <p:cNvSpPr>
            <a:spLocks noGrp="1"/>
          </p:cNvSpPr>
          <p:nvPr>
            <p:ph type="pic" sz="quarter" idx="17"/>
          </p:nvPr>
        </p:nvSpPr>
        <p:spPr>
          <a:xfrm>
            <a:off x="15138400" y="6121400"/>
            <a:ext cx="5690755" cy="551180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306" name="Image"/>
          <p:cNvSpPr>
            <a:spLocks noGrp="1"/>
          </p:cNvSpPr>
          <p:nvPr>
            <p:ph type="pic" sz="quarter" idx="18"/>
          </p:nvPr>
        </p:nvSpPr>
        <p:spPr>
          <a:xfrm>
            <a:off x="15138400" y="508000"/>
            <a:ext cx="5690755" cy="551180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307" name="Title Text"/>
          <p:cNvSpPr txBox="1">
            <a:spLocks noGrp="1"/>
          </p:cNvSpPr>
          <p:nvPr>
            <p:ph type="title"/>
          </p:nvPr>
        </p:nvSpPr>
        <p:spPr>
          <a:xfrm>
            <a:off x="3556000" y="11760200"/>
            <a:ext cx="15240000" cy="939800"/>
          </a:xfrm>
          <a:prstGeom prst="rect">
            <a:avLst/>
          </a:prstGeom>
        </p:spPr>
        <p:txBody>
          <a:bodyPr lIns="101600" tIns="101600" rIns="101600" bIns="101600" anchor="b">
            <a:noAutofit/>
          </a:bodyPr>
          <a:lstStyle>
            <a:lvl1pPr defTabSz="812800">
              <a:lnSpc>
                <a:spcPct val="100000"/>
              </a:lnSpc>
              <a:defRPr sz="5600" cap="all">
                <a:solidFill>
                  <a:srgbClr val="DEDDD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30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56000" y="12674600"/>
            <a:ext cx="15240000" cy="609600"/>
          </a:xfrm>
          <a:prstGeom prst="rect">
            <a:avLst/>
          </a:prstGeom>
        </p:spPr>
        <p:txBody>
          <a:bodyPr lIns="101600" tIns="101600" rIns="101600" bIns="101600">
            <a:noAutofit/>
          </a:bodyPr>
          <a:lstStyle>
            <a:lvl1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 cap="all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  <a:lvl2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 cap="all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2pPr>
            <a:lvl3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 cap="all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3pPr>
            <a:lvl4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 cap="all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4pPr>
            <a:lvl5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 cap="all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65878" y="13309600"/>
            <a:ext cx="470104" cy="476200"/>
          </a:xfrm>
          <a:prstGeom prst="rect">
            <a:avLst/>
          </a:prstGeom>
        </p:spPr>
        <p:txBody>
          <a:bodyPr lIns="101600" tIns="101600" rIns="101600" bIns="101600" anchor="t"/>
          <a:lstStyle>
            <a:lvl1pPr algn="ctr" defTabSz="812800">
              <a:defRPr sz="1800">
                <a:solidFill>
                  <a:srgbClr val="5C89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1.png" descr="image1.png"/>
          <p:cNvPicPr>
            <a:picLocks/>
          </p:cNvPicPr>
          <p:nvPr/>
        </p:nvPicPr>
        <p:blipFill>
          <a:blip r:embed="rId2"/>
          <a:srcRect t="2673"/>
          <a:stretch>
            <a:fillRect/>
          </a:stretch>
        </p:blipFill>
        <p:spPr>
          <a:xfrm>
            <a:off x="3048000" y="15876"/>
            <a:ext cx="2968626" cy="1562100"/>
          </a:xfrm>
          <a:prstGeom prst="rect">
            <a:avLst/>
          </a:prstGeom>
        </p:spPr>
      </p:pic>
      <p:sp>
        <p:nvSpPr>
          <p:cNvPr id="34" name="Title Text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651125"/>
          </a:xfrm>
          <a:prstGeom prst="rect">
            <a:avLst/>
          </a:prstGeom>
          <a:ln cap="rnd">
            <a:round/>
          </a:ln>
        </p:spPr>
        <p:txBody>
          <a:bodyPr lIns="76200" tIns="76200" rIns="76200" bIns="76200" anchor="t">
            <a:noAutofit/>
          </a:bodyPr>
          <a:lstStyle>
            <a:lvl1pPr algn="ctr">
              <a:lnSpc>
                <a:spcPct val="100000"/>
              </a:lnSpc>
              <a:defRPr sz="2200" b="1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900900" y="12884150"/>
            <a:ext cx="520701" cy="533152"/>
          </a:xfrm>
          <a:prstGeom prst="rect">
            <a:avLst/>
          </a:prstGeom>
        </p:spPr>
        <p:txBody>
          <a:bodyPr lIns="101600" tIns="101600" rIns="101600" bIns="101600" anchor="t"/>
          <a:lstStyle>
            <a:lvl1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6 Up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Rectangle"/>
          <p:cNvSpPr/>
          <p:nvPr/>
        </p:nvSpPr>
        <p:spPr>
          <a:xfrm>
            <a:off x="3447154" y="381000"/>
            <a:ext cx="17500601" cy="12964731"/>
          </a:xfrm>
          <a:prstGeom prst="rect">
            <a:avLst/>
          </a:prstGeom>
          <a:ln w="50800">
            <a:solidFill>
              <a:srgbClr val="A2A1A6"/>
            </a:solidFill>
            <a:miter lim="400000"/>
          </a:ln>
        </p:spPr>
        <p:txBody>
          <a:bodyPr lIns="101600" tIns="101600" rIns="101600" bIns="101600" anchor="ctr"/>
          <a:lstStyle/>
          <a:p>
            <a:pPr algn="ctr" defTabSz="812800"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17" name="Line"/>
          <p:cNvSpPr/>
          <p:nvPr/>
        </p:nvSpPr>
        <p:spPr>
          <a:xfrm>
            <a:off x="3439595" y="11760200"/>
            <a:ext cx="17521177" cy="0"/>
          </a:xfrm>
          <a:prstGeom prst="line">
            <a:avLst/>
          </a:prstGeom>
          <a:ln w="50800">
            <a:solidFill>
              <a:srgbClr val="A2A1A6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318" name="Image"/>
          <p:cNvSpPr>
            <a:spLocks noGrp="1"/>
          </p:cNvSpPr>
          <p:nvPr>
            <p:ph type="pic" sz="quarter" idx="13"/>
          </p:nvPr>
        </p:nvSpPr>
        <p:spPr>
          <a:xfrm>
            <a:off x="9347200" y="6121400"/>
            <a:ext cx="5690755" cy="551180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319" name="Image"/>
          <p:cNvSpPr>
            <a:spLocks noGrp="1"/>
          </p:cNvSpPr>
          <p:nvPr>
            <p:ph type="pic" sz="quarter" idx="14"/>
          </p:nvPr>
        </p:nvSpPr>
        <p:spPr>
          <a:xfrm>
            <a:off x="9347200" y="508000"/>
            <a:ext cx="5690755" cy="551180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320" name="Image"/>
          <p:cNvSpPr>
            <a:spLocks noGrp="1"/>
          </p:cNvSpPr>
          <p:nvPr>
            <p:ph type="pic" sz="quarter" idx="15"/>
          </p:nvPr>
        </p:nvSpPr>
        <p:spPr>
          <a:xfrm>
            <a:off x="3556000" y="6121400"/>
            <a:ext cx="5690755" cy="551180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321" name="Image"/>
          <p:cNvSpPr>
            <a:spLocks noGrp="1"/>
          </p:cNvSpPr>
          <p:nvPr>
            <p:ph type="pic" sz="quarter" idx="16"/>
          </p:nvPr>
        </p:nvSpPr>
        <p:spPr>
          <a:xfrm>
            <a:off x="3556000" y="508000"/>
            <a:ext cx="5690755" cy="551180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322" name="Image"/>
          <p:cNvSpPr>
            <a:spLocks noGrp="1"/>
          </p:cNvSpPr>
          <p:nvPr>
            <p:ph type="pic" sz="quarter" idx="17"/>
          </p:nvPr>
        </p:nvSpPr>
        <p:spPr>
          <a:xfrm>
            <a:off x="15138400" y="6121400"/>
            <a:ext cx="5690755" cy="551180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323" name="Image"/>
          <p:cNvSpPr>
            <a:spLocks noGrp="1"/>
          </p:cNvSpPr>
          <p:nvPr>
            <p:ph type="pic" sz="quarter" idx="18"/>
          </p:nvPr>
        </p:nvSpPr>
        <p:spPr>
          <a:xfrm>
            <a:off x="15138400" y="508000"/>
            <a:ext cx="5690755" cy="551180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324" name="Title Text"/>
          <p:cNvSpPr txBox="1">
            <a:spLocks noGrp="1"/>
          </p:cNvSpPr>
          <p:nvPr>
            <p:ph type="title"/>
          </p:nvPr>
        </p:nvSpPr>
        <p:spPr>
          <a:xfrm>
            <a:off x="3556000" y="11760200"/>
            <a:ext cx="15240000" cy="939800"/>
          </a:xfrm>
          <a:prstGeom prst="rect">
            <a:avLst/>
          </a:prstGeom>
        </p:spPr>
        <p:txBody>
          <a:bodyPr lIns="101600" tIns="101600" rIns="101600" bIns="101600" anchor="b">
            <a:noAutofit/>
          </a:bodyPr>
          <a:lstStyle>
            <a:lvl1pPr defTabSz="812800">
              <a:lnSpc>
                <a:spcPct val="100000"/>
              </a:lnSpc>
              <a:defRPr sz="5600" cap="all">
                <a:solidFill>
                  <a:srgbClr val="DEDDD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3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56000" y="12674600"/>
            <a:ext cx="15240000" cy="609600"/>
          </a:xfrm>
          <a:prstGeom prst="rect">
            <a:avLst/>
          </a:prstGeom>
        </p:spPr>
        <p:txBody>
          <a:bodyPr lIns="101600" tIns="101600" rIns="101600" bIns="101600">
            <a:noAutofit/>
          </a:bodyPr>
          <a:lstStyle>
            <a:lvl1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 cap="all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  <a:lvl2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 cap="all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2pPr>
            <a:lvl3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 cap="all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3pPr>
            <a:lvl4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 cap="all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4pPr>
            <a:lvl5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 cap="all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65878" y="13309600"/>
            <a:ext cx="470104" cy="476200"/>
          </a:xfrm>
          <a:prstGeom prst="rect">
            <a:avLst/>
          </a:prstGeom>
        </p:spPr>
        <p:txBody>
          <a:bodyPr lIns="101600" tIns="101600" rIns="101600" bIns="101600" anchor="t"/>
          <a:lstStyle>
            <a:lvl1pPr algn="ctr" defTabSz="812800">
              <a:defRPr sz="1800">
                <a:solidFill>
                  <a:srgbClr val="5C89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6 Up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Rectangle"/>
          <p:cNvSpPr/>
          <p:nvPr/>
        </p:nvSpPr>
        <p:spPr>
          <a:xfrm>
            <a:off x="3447154" y="381000"/>
            <a:ext cx="17500601" cy="12964731"/>
          </a:xfrm>
          <a:prstGeom prst="rect">
            <a:avLst/>
          </a:prstGeom>
          <a:ln w="50800">
            <a:solidFill>
              <a:srgbClr val="A2A1A6"/>
            </a:solidFill>
            <a:miter lim="400000"/>
          </a:ln>
        </p:spPr>
        <p:txBody>
          <a:bodyPr lIns="101600" tIns="101600" rIns="101600" bIns="101600" anchor="ctr"/>
          <a:lstStyle/>
          <a:p>
            <a:pPr algn="ctr" defTabSz="812800"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34" name="Line"/>
          <p:cNvSpPr/>
          <p:nvPr/>
        </p:nvSpPr>
        <p:spPr>
          <a:xfrm>
            <a:off x="3439595" y="11760200"/>
            <a:ext cx="17521177" cy="0"/>
          </a:xfrm>
          <a:prstGeom prst="line">
            <a:avLst/>
          </a:prstGeom>
          <a:ln w="50800">
            <a:solidFill>
              <a:srgbClr val="A2A1A6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335" name="Image"/>
          <p:cNvSpPr>
            <a:spLocks noGrp="1"/>
          </p:cNvSpPr>
          <p:nvPr>
            <p:ph type="pic" sz="quarter" idx="13"/>
          </p:nvPr>
        </p:nvSpPr>
        <p:spPr>
          <a:xfrm>
            <a:off x="9347200" y="6121400"/>
            <a:ext cx="5690755" cy="551180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336" name="Image"/>
          <p:cNvSpPr>
            <a:spLocks noGrp="1"/>
          </p:cNvSpPr>
          <p:nvPr>
            <p:ph type="pic" sz="quarter" idx="14"/>
          </p:nvPr>
        </p:nvSpPr>
        <p:spPr>
          <a:xfrm>
            <a:off x="9347200" y="508000"/>
            <a:ext cx="5690755" cy="551180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337" name="Image"/>
          <p:cNvSpPr>
            <a:spLocks noGrp="1"/>
          </p:cNvSpPr>
          <p:nvPr>
            <p:ph type="pic" sz="quarter" idx="15"/>
          </p:nvPr>
        </p:nvSpPr>
        <p:spPr>
          <a:xfrm>
            <a:off x="3556000" y="6121400"/>
            <a:ext cx="5690755" cy="551180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338" name="Image"/>
          <p:cNvSpPr>
            <a:spLocks noGrp="1"/>
          </p:cNvSpPr>
          <p:nvPr>
            <p:ph type="pic" sz="quarter" idx="16"/>
          </p:nvPr>
        </p:nvSpPr>
        <p:spPr>
          <a:xfrm>
            <a:off x="3556000" y="508000"/>
            <a:ext cx="5690755" cy="551180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339" name="Image"/>
          <p:cNvSpPr>
            <a:spLocks noGrp="1"/>
          </p:cNvSpPr>
          <p:nvPr>
            <p:ph type="pic" sz="quarter" idx="17"/>
          </p:nvPr>
        </p:nvSpPr>
        <p:spPr>
          <a:xfrm>
            <a:off x="15138400" y="6121400"/>
            <a:ext cx="5690755" cy="551180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340" name="Image"/>
          <p:cNvSpPr>
            <a:spLocks noGrp="1"/>
          </p:cNvSpPr>
          <p:nvPr>
            <p:ph type="pic" sz="quarter" idx="18"/>
          </p:nvPr>
        </p:nvSpPr>
        <p:spPr>
          <a:xfrm>
            <a:off x="15138400" y="508000"/>
            <a:ext cx="5690755" cy="551180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341" name="Title Text"/>
          <p:cNvSpPr txBox="1">
            <a:spLocks noGrp="1"/>
          </p:cNvSpPr>
          <p:nvPr>
            <p:ph type="title"/>
          </p:nvPr>
        </p:nvSpPr>
        <p:spPr>
          <a:xfrm>
            <a:off x="3556000" y="11760200"/>
            <a:ext cx="15240000" cy="939800"/>
          </a:xfrm>
          <a:prstGeom prst="rect">
            <a:avLst/>
          </a:prstGeom>
        </p:spPr>
        <p:txBody>
          <a:bodyPr lIns="101600" tIns="101600" rIns="101600" bIns="101600" anchor="b">
            <a:noAutofit/>
          </a:bodyPr>
          <a:lstStyle>
            <a:lvl1pPr defTabSz="812800">
              <a:lnSpc>
                <a:spcPct val="100000"/>
              </a:lnSpc>
              <a:defRPr sz="5600" cap="all">
                <a:solidFill>
                  <a:srgbClr val="DEDDD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34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56000" y="12674600"/>
            <a:ext cx="15240000" cy="609600"/>
          </a:xfrm>
          <a:prstGeom prst="rect">
            <a:avLst/>
          </a:prstGeom>
        </p:spPr>
        <p:txBody>
          <a:bodyPr lIns="101600" tIns="101600" rIns="101600" bIns="101600">
            <a:noAutofit/>
          </a:bodyPr>
          <a:lstStyle>
            <a:lvl1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 cap="all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  <a:lvl2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 cap="all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2pPr>
            <a:lvl3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 cap="all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3pPr>
            <a:lvl4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 cap="all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4pPr>
            <a:lvl5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 cap="all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65878" y="13309600"/>
            <a:ext cx="470104" cy="476200"/>
          </a:xfrm>
          <a:prstGeom prst="rect">
            <a:avLst/>
          </a:prstGeom>
        </p:spPr>
        <p:txBody>
          <a:bodyPr lIns="101600" tIns="101600" rIns="101600" bIns="101600" anchor="t"/>
          <a:lstStyle>
            <a:lvl1pPr algn="ctr" defTabSz="812800">
              <a:defRPr sz="1800">
                <a:solidFill>
                  <a:srgbClr val="5C89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6 Up">
    <p:bg>
      <p:bgPr>
        <a:solidFill>
          <a:srgbClr val="011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Rectangle"/>
          <p:cNvSpPr/>
          <p:nvPr/>
        </p:nvSpPr>
        <p:spPr>
          <a:xfrm>
            <a:off x="3464681" y="362184"/>
            <a:ext cx="17475201" cy="12945915"/>
          </a:xfrm>
          <a:prstGeom prst="rect">
            <a:avLst/>
          </a:prstGeom>
          <a:ln w="50800">
            <a:solidFill>
              <a:srgbClr val="A2A1A6"/>
            </a:solidFill>
            <a:miter lim="400000"/>
          </a:ln>
        </p:spPr>
        <p:txBody>
          <a:bodyPr lIns="101600" tIns="101600" rIns="101600" bIns="101600" anchor="ctr"/>
          <a:lstStyle/>
          <a:p>
            <a:pPr algn="ctr" defTabSz="812800">
              <a:defRPr sz="5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51" name="Line"/>
          <p:cNvSpPr/>
          <p:nvPr/>
        </p:nvSpPr>
        <p:spPr>
          <a:xfrm>
            <a:off x="3439595" y="11760200"/>
            <a:ext cx="17521177" cy="0"/>
          </a:xfrm>
          <a:prstGeom prst="line">
            <a:avLst/>
          </a:prstGeom>
          <a:ln w="50800">
            <a:solidFill>
              <a:srgbClr val="A2A1A6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352" name="Asantha Cooray, UC Irvine                                                                                                                                                Crete GDSF May 2015"/>
          <p:cNvSpPr txBox="1"/>
          <p:nvPr/>
        </p:nvSpPr>
        <p:spPr>
          <a:xfrm>
            <a:off x="3423403" y="13233400"/>
            <a:ext cx="17780001" cy="5842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1600" tIns="101600" rIns="101600" bIns="101600" anchor="ctr">
            <a:spAutoFit/>
          </a:bodyPr>
          <a:lstStyle>
            <a:lvl1pPr defTabSz="812800">
              <a:defRPr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Asantha Cooray, UC Irvine                                                                                                                                                Crete GDSF May 2015</a:t>
            </a:r>
          </a:p>
        </p:txBody>
      </p:sp>
      <p:sp>
        <p:nvSpPr>
          <p:cNvPr id="353" name="Title Text"/>
          <p:cNvSpPr txBox="1">
            <a:spLocks noGrp="1"/>
          </p:cNvSpPr>
          <p:nvPr>
            <p:ph type="title"/>
          </p:nvPr>
        </p:nvSpPr>
        <p:spPr>
          <a:xfrm>
            <a:off x="3556000" y="11760200"/>
            <a:ext cx="15240000" cy="939800"/>
          </a:xfrm>
          <a:prstGeom prst="rect">
            <a:avLst/>
          </a:prstGeom>
        </p:spPr>
        <p:txBody>
          <a:bodyPr lIns="101600" tIns="101600" rIns="101600" bIns="101600" anchor="b">
            <a:noAutofit/>
          </a:bodyPr>
          <a:lstStyle>
            <a:lvl1pPr defTabSz="812800">
              <a:lnSpc>
                <a:spcPct val="100000"/>
              </a:lnSpc>
              <a:defRPr sz="5200">
                <a:solidFill>
                  <a:srgbClr val="F5ED52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3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56000" y="12674600"/>
            <a:ext cx="15240000" cy="609600"/>
          </a:xfrm>
          <a:prstGeom prst="rect">
            <a:avLst/>
          </a:prstGeom>
        </p:spPr>
        <p:txBody>
          <a:bodyPr lIns="101600" tIns="101600" rIns="101600" bIns="101600">
            <a:noAutofit/>
          </a:bodyPr>
          <a:lstStyle>
            <a:lvl1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800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  <a:lvl2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800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2pPr>
            <a:lvl3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800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3pPr>
            <a:lvl4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800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4pPr>
            <a:lvl5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800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9700" y="13311782"/>
            <a:ext cx="441859" cy="426112"/>
          </a:xfrm>
          <a:prstGeom prst="rect">
            <a:avLst/>
          </a:prstGeom>
        </p:spPr>
        <p:txBody>
          <a:bodyPr lIns="101600" tIns="101600" rIns="101600" bIns="101600" anchor="t"/>
          <a:lstStyle>
            <a:lvl1pPr algn="ctr" defTabSz="812800">
              <a:defRPr sz="1600">
                <a:solidFill>
                  <a:srgbClr val="5C89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6 Up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Rectangle"/>
          <p:cNvSpPr/>
          <p:nvPr/>
        </p:nvSpPr>
        <p:spPr>
          <a:xfrm>
            <a:off x="3447154" y="381000"/>
            <a:ext cx="17500601" cy="12964731"/>
          </a:xfrm>
          <a:prstGeom prst="rect">
            <a:avLst/>
          </a:prstGeom>
          <a:ln w="50800">
            <a:solidFill>
              <a:srgbClr val="A2A1A6"/>
            </a:solidFill>
            <a:miter lim="400000"/>
          </a:ln>
        </p:spPr>
        <p:txBody>
          <a:bodyPr lIns="101600" tIns="101600" rIns="101600" bIns="101600" anchor="ctr"/>
          <a:lstStyle/>
          <a:p>
            <a:pPr algn="ctr" defTabSz="812800">
              <a:defRPr sz="5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63" name="Line"/>
          <p:cNvSpPr/>
          <p:nvPr/>
        </p:nvSpPr>
        <p:spPr>
          <a:xfrm>
            <a:off x="3439595" y="11760200"/>
            <a:ext cx="17521177" cy="0"/>
          </a:xfrm>
          <a:prstGeom prst="line">
            <a:avLst/>
          </a:prstGeom>
          <a:ln w="50800">
            <a:solidFill>
              <a:srgbClr val="A2A1A6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364" name="Image"/>
          <p:cNvSpPr>
            <a:spLocks noGrp="1"/>
          </p:cNvSpPr>
          <p:nvPr>
            <p:ph type="pic" sz="quarter" idx="13"/>
          </p:nvPr>
        </p:nvSpPr>
        <p:spPr>
          <a:xfrm>
            <a:off x="9347200" y="6121400"/>
            <a:ext cx="5697721" cy="5518547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365" name="Image"/>
          <p:cNvSpPr>
            <a:spLocks noGrp="1"/>
          </p:cNvSpPr>
          <p:nvPr>
            <p:ph type="pic" sz="quarter" idx="14"/>
          </p:nvPr>
        </p:nvSpPr>
        <p:spPr>
          <a:xfrm>
            <a:off x="9347200" y="508000"/>
            <a:ext cx="5697721" cy="5518547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366" name="Image"/>
          <p:cNvSpPr>
            <a:spLocks noGrp="1"/>
          </p:cNvSpPr>
          <p:nvPr>
            <p:ph type="pic" sz="quarter" idx="15"/>
          </p:nvPr>
        </p:nvSpPr>
        <p:spPr>
          <a:xfrm>
            <a:off x="3556000" y="6121400"/>
            <a:ext cx="5697721" cy="5518547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367" name="Image"/>
          <p:cNvSpPr>
            <a:spLocks noGrp="1"/>
          </p:cNvSpPr>
          <p:nvPr>
            <p:ph type="pic" sz="quarter" idx="16"/>
          </p:nvPr>
        </p:nvSpPr>
        <p:spPr>
          <a:xfrm>
            <a:off x="3556000" y="508000"/>
            <a:ext cx="5697721" cy="5518547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368" name="Image"/>
          <p:cNvSpPr>
            <a:spLocks noGrp="1"/>
          </p:cNvSpPr>
          <p:nvPr>
            <p:ph type="pic" sz="quarter" idx="17"/>
          </p:nvPr>
        </p:nvSpPr>
        <p:spPr>
          <a:xfrm>
            <a:off x="15138400" y="6121400"/>
            <a:ext cx="5697721" cy="5518547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369" name="Image"/>
          <p:cNvSpPr>
            <a:spLocks noGrp="1"/>
          </p:cNvSpPr>
          <p:nvPr>
            <p:ph type="pic" sz="quarter" idx="18"/>
          </p:nvPr>
        </p:nvSpPr>
        <p:spPr>
          <a:xfrm>
            <a:off x="15138400" y="508000"/>
            <a:ext cx="5697721" cy="5518547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370" name="Title Text"/>
          <p:cNvSpPr txBox="1">
            <a:spLocks noGrp="1"/>
          </p:cNvSpPr>
          <p:nvPr>
            <p:ph type="title"/>
          </p:nvPr>
        </p:nvSpPr>
        <p:spPr>
          <a:xfrm>
            <a:off x="3556000" y="11760200"/>
            <a:ext cx="15240000" cy="939800"/>
          </a:xfrm>
          <a:prstGeom prst="rect">
            <a:avLst/>
          </a:prstGeom>
        </p:spPr>
        <p:txBody>
          <a:bodyPr lIns="101600" tIns="101600" rIns="101600" bIns="101600" anchor="b">
            <a:noAutofit/>
          </a:bodyPr>
          <a:lstStyle>
            <a:lvl1pPr defTabSz="812800">
              <a:lnSpc>
                <a:spcPct val="100000"/>
              </a:lnSpc>
              <a:defRPr sz="5200" cap="all">
                <a:solidFill>
                  <a:srgbClr val="DEDDD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37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56000" y="12674600"/>
            <a:ext cx="15240000" cy="609600"/>
          </a:xfrm>
          <a:prstGeom prst="rect">
            <a:avLst/>
          </a:prstGeom>
        </p:spPr>
        <p:txBody>
          <a:bodyPr lIns="101600" tIns="101600" rIns="101600" bIns="101600">
            <a:noAutofit/>
          </a:bodyPr>
          <a:lstStyle>
            <a:lvl1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800" cap="all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  <a:lvl2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800" cap="all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2pPr>
            <a:lvl3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800" cap="all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3pPr>
            <a:lvl4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800" cap="all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4pPr>
            <a:lvl5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800" cap="all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9700" y="13311782"/>
            <a:ext cx="441859" cy="426112"/>
          </a:xfrm>
          <a:prstGeom prst="rect">
            <a:avLst/>
          </a:prstGeom>
        </p:spPr>
        <p:txBody>
          <a:bodyPr lIns="101600" tIns="101600" rIns="101600" bIns="101600" anchor="t"/>
          <a:lstStyle>
            <a:lvl1pPr algn="ctr" defTabSz="812800">
              <a:defRPr sz="1600">
                <a:solidFill>
                  <a:srgbClr val="5C89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Rectangle"/>
          <p:cNvSpPr/>
          <p:nvPr/>
        </p:nvSpPr>
        <p:spPr>
          <a:xfrm>
            <a:off x="3048000" y="13157200"/>
            <a:ext cx="18288000" cy="5842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6178C4"/>
              </a:gs>
            </a:gsLst>
            <a:lin ang="5400000"/>
          </a:gradFill>
          <a:ln w="25400">
            <a:miter lim="400000"/>
          </a:ln>
        </p:spPr>
        <p:txBody>
          <a:bodyPr lIns="101600" tIns="101600" rIns="101600" bIns="101600" anchor="ctr"/>
          <a:lstStyle/>
          <a:p>
            <a:pPr algn="ctr" defTabSz="3098800">
              <a:defRPr sz="20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80" name="Julie Wardlow"/>
          <p:cNvSpPr txBox="1"/>
          <p:nvPr/>
        </p:nvSpPr>
        <p:spPr>
          <a:xfrm>
            <a:off x="19587359" y="13296900"/>
            <a:ext cx="1752601" cy="4826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1600" tIns="101600" rIns="101600" bIns="101600" anchor="ctr">
            <a:spAutoFit/>
          </a:bodyPr>
          <a:lstStyle>
            <a:lvl1pPr defTabSz="812800">
              <a:defRPr sz="1800"/>
            </a:lvl1pPr>
          </a:lstStyle>
          <a:p>
            <a:r>
              <a:t>Julie Wardlow</a:t>
            </a:r>
          </a:p>
        </p:txBody>
      </p:sp>
      <p:sp>
        <p:nvSpPr>
          <p:cNvPr id="381" name="Strongly lensed Herschel galaxies"/>
          <p:cNvSpPr txBox="1"/>
          <p:nvPr/>
        </p:nvSpPr>
        <p:spPr>
          <a:xfrm>
            <a:off x="3048000" y="13283604"/>
            <a:ext cx="4013200" cy="482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1600" tIns="101600" rIns="101600" bIns="101600" anchor="ctr">
            <a:spAutoFit/>
          </a:bodyPr>
          <a:lstStyle/>
          <a:p>
            <a:pPr defTabSz="812800">
              <a:defRPr sz="1800"/>
            </a:pPr>
            <a:r>
              <a:t>Strongly lensed</a:t>
            </a:r>
            <a:r>
              <a:rPr i="1"/>
              <a:t> Herschel</a:t>
            </a:r>
            <a:r>
              <a:t> galaxies</a:t>
            </a:r>
          </a:p>
        </p:txBody>
      </p:sp>
      <p:sp>
        <p:nvSpPr>
          <p:cNvPr id="382" name="Title Text"/>
          <p:cNvSpPr txBox="1">
            <a:spLocks noGrp="1"/>
          </p:cNvSpPr>
          <p:nvPr>
            <p:ph type="title"/>
          </p:nvPr>
        </p:nvSpPr>
        <p:spPr>
          <a:xfrm>
            <a:off x="3048000" y="0"/>
            <a:ext cx="18288000" cy="1651000"/>
          </a:xfrm>
          <a:prstGeom prst="rect">
            <a:avLst/>
          </a:prstGeom>
          <a:gradFill>
            <a:gsLst>
              <a:gs pos="0">
                <a:srgbClr val="6178C4"/>
              </a:gs>
              <a:gs pos="100000">
                <a:srgbClr val="FFFFFF"/>
              </a:gs>
            </a:gsLst>
            <a:lin ang="5400000"/>
          </a:gradFill>
        </p:spPr>
        <p:txBody>
          <a:bodyPr lIns="101600" tIns="101600" rIns="101600" bIns="101600">
            <a:noAutofit/>
          </a:bodyPr>
          <a:lstStyle>
            <a:lvl1pPr algn="ctr" defTabSz="812800">
              <a:lnSpc>
                <a:spcPct val="100000"/>
              </a:lnSpc>
              <a:defRPr sz="5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383" name="Body Level One…"/>
          <p:cNvSpPr txBox="1">
            <a:spLocks noGrp="1"/>
          </p:cNvSpPr>
          <p:nvPr>
            <p:ph type="body" idx="1"/>
          </p:nvPr>
        </p:nvSpPr>
        <p:spPr>
          <a:xfrm>
            <a:off x="3048000" y="1778000"/>
            <a:ext cx="18288000" cy="10388600"/>
          </a:xfrm>
          <a:prstGeom prst="rect">
            <a:avLst/>
          </a:prstGeom>
        </p:spPr>
        <p:txBody>
          <a:bodyPr lIns="101600" tIns="101600" rIns="101600" bIns="101600">
            <a:noAutofit/>
          </a:bodyPr>
          <a:lstStyle>
            <a:lvl1pPr marL="1460500" indent="-1143000" defTabSz="812800">
              <a:lnSpc>
                <a:spcPct val="100000"/>
              </a:lnSpc>
              <a:spcBef>
                <a:spcPts val="800"/>
              </a:spcBef>
              <a:buSzPct val="171000"/>
              <a:buFontTx/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  <a:lvl2pPr marL="1905000" indent="-1143000" defTabSz="812800">
              <a:lnSpc>
                <a:spcPct val="100000"/>
              </a:lnSpc>
              <a:spcBef>
                <a:spcPts val="800"/>
              </a:spcBef>
              <a:buSzPct val="171000"/>
              <a:buFontTx/>
              <a:defRPr sz="3200">
                <a:latin typeface="Helvetica"/>
                <a:ea typeface="Helvetica"/>
                <a:cs typeface="Helvetica"/>
                <a:sym typeface="Helvetica"/>
              </a:defRPr>
            </a:lvl2pPr>
            <a:lvl3pPr marL="2349500" indent="-1143000" defTabSz="812800">
              <a:lnSpc>
                <a:spcPct val="100000"/>
              </a:lnSpc>
              <a:spcBef>
                <a:spcPts val="800"/>
              </a:spcBef>
              <a:buSzPct val="171000"/>
              <a:buFontTx/>
              <a:defRPr sz="3200">
                <a:latin typeface="Helvetica"/>
                <a:ea typeface="Helvetica"/>
                <a:cs typeface="Helvetica"/>
                <a:sym typeface="Helvetica"/>
              </a:defRPr>
            </a:lvl3pPr>
            <a:lvl4pPr marL="2794000" indent="-1143000" defTabSz="812800">
              <a:lnSpc>
                <a:spcPct val="100000"/>
              </a:lnSpc>
              <a:spcBef>
                <a:spcPts val="800"/>
              </a:spcBef>
              <a:buSzPct val="171000"/>
              <a:buFontTx/>
              <a:defRPr sz="3200">
                <a:latin typeface="Helvetica"/>
                <a:ea typeface="Helvetica"/>
                <a:cs typeface="Helvetica"/>
                <a:sym typeface="Helvetica"/>
              </a:defRPr>
            </a:lvl4pPr>
            <a:lvl5pPr marL="3238500" indent="-1143000" defTabSz="812800">
              <a:lnSpc>
                <a:spcPct val="100000"/>
              </a:lnSpc>
              <a:spcBef>
                <a:spcPts val="800"/>
              </a:spcBef>
              <a:buSzPct val="171000"/>
              <a:buFontTx/>
              <a:defRPr sz="3200"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18950" y="12979400"/>
            <a:ext cx="520701" cy="558800"/>
          </a:xfrm>
          <a:prstGeom prst="rect">
            <a:avLst/>
          </a:prstGeom>
        </p:spPr>
        <p:txBody>
          <a:bodyPr lIns="101600" tIns="101600" rIns="101600" bIns="101600" anchor="t"/>
          <a:lstStyle>
            <a:lvl1pPr algn="ctr" defTabSz="81280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Rectangle"/>
          <p:cNvSpPr/>
          <p:nvPr/>
        </p:nvSpPr>
        <p:spPr>
          <a:xfrm>
            <a:off x="3048000" y="13157200"/>
            <a:ext cx="18288000" cy="5842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6178C4"/>
              </a:gs>
            </a:gsLst>
            <a:lin ang="5400000"/>
          </a:gradFill>
          <a:ln w="25400">
            <a:miter lim="400000"/>
          </a:ln>
        </p:spPr>
        <p:txBody>
          <a:bodyPr lIns="101600" tIns="101600" rIns="101600" bIns="101600" anchor="ctr"/>
          <a:lstStyle/>
          <a:p>
            <a:pPr algn="ctr" defTabSz="3098800">
              <a:defRPr sz="20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92" name="Julie Wardlow"/>
          <p:cNvSpPr txBox="1"/>
          <p:nvPr/>
        </p:nvSpPr>
        <p:spPr>
          <a:xfrm>
            <a:off x="19587359" y="13296900"/>
            <a:ext cx="1752601" cy="4826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1600" tIns="101600" rIns="101600" bIns="101600" anchor="ctr">
            <a:spAutoFit/>
          </a:bodyPr>
          <a:lstStyle>
            <a:lvl1pPr defTabSz="812800">
              <a:defRPr sz="1800"/>
            </a:lvl1pPr>
          </a:lstStyle>
          <a:p>
            <a:r>
              <a:t>Julie Wardlow</a:t>
            </a:r>
          </a:p>
        </p:txBody>
      </p:sp>
      <p:sp>
        <p:nvSpPr>
          <p:cNvPr id="393" name="Strongly lensed Herschel galaxies"/>
          <p:cNvSpPr txBox="1"/>
          <p:nvPr/>
        </p:nvSpPr>
        <p:spPr>
          <a:xfrm>
            <a:off x="3048000" y="13283604"/>
            <a:ext cx="4013200" cy="482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1600" tIns="101600" rIns="101600" bIns="101600" anchor="ctr">
            <a:spAutoFit/>
          </a:bodyPr>
          <a:lstStyle/>
          <a:p>
            <a:pPr defTabSz="812800">
              <a:defRPr sz="1800"/>
            </a:pPr>
            <a:r>
              <a:t>Strongly lensed</a:t>
            </a:r>
            <a:r>
              <a:rPr i="1"/>
              <a:t> Herschel</a:t>
            </a:r>
            <a:r>
              <a:t> galaxies</a:t>
            </a:r>
          </a:p>
        </p:txBody>
      </p:sp>
      <p:sp>
        <p:nvSpPr>
          <p:cNvPr id="394" name="Title Text"/>
          <p:cNvSpPr txBox="1">
            <a:spLocks noGrp="1"/>
          </p:cNvSpPr>
          <p:nvPr>
            <p:ph type="title"/>
          </p:nvPr>
        </p:nvSpPr>
        <p:spPr>
          <a:xfrm>
            <a:off x="3048000" y="0"/>
            <a:ext cx="18288000" cy="1651000"/>
          </a:xfrm>
          <a:prstGeom prst="rect">
            <a:avLst/>
          </a:prstGeom>
          <a:gradFill>
            <a:gsLst>
              <a:gs pos="0">
                <a:srgbClr val="6178C4"/>
              </a:gs>
              <a:gs pos="100000">
                <a:srgbClr val="FFFFFF"/>
              </a:gs>
            </a:gsLst>
            <a:lin ang="5400000"/>
          </a:gradFill>
        </p:spPr>
        <p:txBody>
          <a:bodyPr lIns="101600" tIns="101600" rIns="101600" bIns="101600">
            <a:noAutofit/>
          </a:bodyPr>
          <a:lstStyle>
            <a:lvl1pPr algn="ctr" defTabSz="812800">
              <a:lnSpc>
                <a:spcPct val="100000"/>
              </a:lnSpc>
              <a:defRPr sz="5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395" name="Body Level One…"/>
          <p:cNvSpPr txBox="1">
            <a:spLocks noGrp="1"/>
          </p:cNvSpPr>
          <p:nvPr>
            <p:ph type="body" idx="1"/>
          </p:nvPr>
        </p:nvSpPr>
        <p:spPr>
          <a:xfrm>
            <a:off x="3048000" y="1778000"/>
            <a:ext cx="18288000" cy="10388600"/>
          </a:xfrm>
          <a:prstGeom prst="rect">
            <a:avLst/>
          </a:prstGeom>
        </p:spPr>
        <p:txBody>
          <a:bodyPr lIns="101600" tIns="101600" rIns="101600" bIns="101600">
            <a:noAutofit/>
          </a:bodyPr>
          <a:lstStyle>
            <a:lvl1pPr marL="1460500" indent="-1143000" defTabSz="812800">
              <a:lnSpc>
                <a:spcPct val="100000"/>
              </a:lnSpc>
              <a:spcBef>
                <a:spcPts val="800"/>
              </a:spcBef>
              <a:buSzPct val="171000"/>
              <a:buFontTx/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  <a:lvl2pPr marL="1905000" indent="-1143000" defTabSz="812800">
              <a:lnSpc>
                <a:spcPct val="100000"/>
              </a:lnSpc>
              <a:spcBef>
                <a:spcPts val="800"/>
              </a:spcBef>
              <a:buSzPct val="171000"/>
              <a:buFontTx/>
              <a:defRPr sz="3200">
                <a:latin typeface="Helvetica"/>
                <a:ea typeface="Helvetica"/>
                <a:cs typeface="Helvetica"/>
                <a:sym typeface="Helvetica"/>
              </a:defRPr>
            </a:lvl2pPr>
            <a:lvl3pPr marL="2349500" indent="-1143000" defTabSz="812800">
              <a:lnSpc>
                <a:spcPct val="100000"/>
              </a:lnSpc>
              <a:spcBef>
                <a:spcPts val="800"/>
              </a:spcBef>
              <a:buSzPct val="171000"/>
              <a:buFontTx/>
              <a:defRPr sz="3200">
                <a:latin typeface="Helvetica"/>
                <a:ea typeface="Helvetica"/>
                <a:cs typeface="Helvetica"/>
                <a:sym typeface="Helvetica"/>
              </a:defRPr>
            </a:lvl3pPr>
            <a:lvl4pPr marL="2794000" indent="-1143000" defTabSz="812800">
              <a:lnSpc>
                <a:spcPct val="100000"/>
              </a:lnSpc>
              <a:spcBef>
                <a:spcPts val="800"/>
              </a:spcBef>
              <a:buSzPct val="171000"/>
              <a:buFontTx/>
              <a:defRPr sz="3200">
                <a:latin typeface="Helvetica"/>
                <a:ea typeface="Helvetica"/>
                <a:cs typeface="Helvetica"/>
                <a:sym typeface="Helvetica"/>
              </a:defRPr>
            </a:lvl4pPr>
            <a:lvl5pPr marL="3238500" indent="-1143000" defTabSz="812800">
              <a:lnSpc>
                <a:spcPct val="100000"/>
              </a:lnSpc>
              <a:spcBef>
                <a:spcPts val="800"/>
              </a:spcBef>
              <a:buSzPct val="171000"/>
              <a:buFontTx/>
              <a:defRPr sz="3200"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18950" y="12979400"/>
            <a:ext cx="520701" cy="558800"/>
          </a:xfrm>
          <a:prstGeom prst="rect">
            <a:avLst/>
          </a:prstGeom>
        </p:spPr>
        <p:txBody>
          <a:bodyPr lIns="101600" tIns="101600" rIns="101600" bIns="101600" anchor="t"/>
          <a:lstStyle>
            <a:lvl1pPr algn="ctr" defTabSz="81280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Rectangle"/>
          <p:cNvSpPr/>
          <p:nvPr/>
        </p:nvSpPr>
        <p:spPr>
          <a:xfrm>
            <a:off x="3048000" y="13157200"/>
            <a:ext cx="18288000" cy="5842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6178C4"/>
              </a:gs>
            </a:gsLst>
            <a:lin ang="5400000"/>
          </a:gradFill>
          <a:ln w="25400">
            <a:miter lim="400000"/>
          </a:ln>
        </p:spPr>
        <p:txBody>
          <a:bodyPr lIns="101600" tIns="101600" rIns="101600" bIns="101600" anchor="ctr"/>
          <a:lstStyle/>
          <a:p>
            <a:pPr algn="ctr" defTabSz="3098800">
              <a:defRPr sz="20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04" name="Julie Wardlow"/>
          <p:cNvSpPr txBox="1"/>
          <p:nvPr/>
        </p:nvSpPr>
        <p:spPr>
          <a:xfrm>
            <a:off x="19587359" y="13296900"/>
            <a:ext cx="1752601" cy="4826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1600" tIns="101600" rIns="101600" bIns="101600" anchor="ctr">
            <a:spAutoFit/>
          </a:bodyPr>
          <a:lstStyle>
            <a:lvl1pPr defTabSz="812800">
              <a:defRPr sz="1800"/>
            </a:lvl1pPr>
          </a:lstStyle>
          <a:p>
            <a:r>
              <a:t>Julie Wardlow</a:t>
            </a:r>
          </a:p>
        </p:txBody>
      </p:sp>
      <p:sp>
        <p:nvSpPr>
          <p:cNvPr id="405" name="Strongly lensed Herschel galaxies"/>
          <p:cNvSpPr txBox="1"/>
          <p:nvPr/>
        </p:nvSpPr>
        <p:spPr>
          <a:xfrm>
            <a:off x="3048000" y="13283604"/>
            <a:ext cx="4013200" cy="482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1600" tIns="101600" rIns="101600" bIns="101600" anchor="ctr">
            <a:spAutoFit/>
          </a:bodyPr>
          <a:lstStyle/>
          <a:p>
            <a:pPr defTabSz="812800">
              <a:defRPr sz="1800"/>
            </a:pPr>
            <a:r>
              <a:t>Strongly lensed</a:t>
            </a:r>
            <a:r>
              <a:rPr i="1"/>
              <a:t> Herschel</a:t>
            </a:r>
            <a:r>
              <a:t> galaxies</a:t>
            </a:r>
          </a:p>
        </p:txBody>
      </p:sp>
      <p:sp>
        <p:nvSpPr>
          <p:cNvPr id="406" name="Title Text"/>
          <p:cNvSpPr txBox="1">
            <a:spLocks noGrp="1"/>
          </p:cNvSpPr>
          <p:nvPr>
            <p:ph type="title"/>
          </p:nvPr>
        </p:nvSpPr>
        <p:spPr>
          <a:xfrm>
            <a:off x="3048000" y="0"/>
            <a:ext cx="18288000" cy="1651000"/>
          </a:xfrm>
          <a:prstGeom prst="rect">
            <a:avLst/>
          </a:prstGeom>
          <a:gradFill>
            <a:gsLst>
              <a:gs pos="0">
                <a:srgbClr val="6178C4"/>
              </a:gs>
              <a:gs pos="100000">
                <a:srgbClr val="FFFFFF"/>
              </a:gs>
            </a:gsLst>
            <a:lin ang="5400000"/>
          </a:gradFill>
        </p:spPr>
        <p:txBody>
          <a:bodyPr lIns="101600" tIns="101600" rIns="101600" bIns="101600">
            <a:noAutofit/>
          </a:bodyPr>
          <a:lstStyle>
            <a:lvl1pPr algn="ctr" defTabSz="812800">
              <a:lnSpc>
                <a:spcPct val="100000"/>
              </a:lnSpc>
              <a:defRPr sz="5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407" name="Body Level One…"/>
          <p:cNvSpPr txBox="1">
            <a:spLocks noGrp="1"/>
          </p:cNvSpPr>
          <p:nvPr>
            <p:ph type="body" idx="1"/>
          </p:nvPr>
        </p:nvSpPr>
        <p:spPr>
          <a:xfrm>
            <a:off x="3048000" y="1778000"/>
            <a:ext cx="18288000" cy="10388600"/>
          </a:xfrm>
          <a:prstGeom prst="rect">
            <a:avLst/>
          </a:prstGeom>
        </p:spPr>
        <p:txBody>
          <a:bodyPr lIns="101600" tIns="101600" rIns="101600" bIns="101600">
            <a:noAutofit/>
          </a:bodyPr>
          <a:lstStyle>
            <a:lvl1pPr marL="1460500" indent="-1143000" defTabSz="812800">
              <a:lnSpc>
                <a:spcPct val="100000"/>
              </a:lnSpc>
              <a:spcBef>
                <a:spcPts val="800"/>
              </a:spcBef>
              <a:buSzPct val="171000"/>
              <a:buFontTx/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  <a:lvl2pPr marL="1905000" indent="-1143000" defTabSz="812800">
              <a:lnSpc>
                <a:spcPct val="100000"/>
              </a:lnSpc>
              <a:spcBef>
                <a:spcPts val="800"/>
              </a:spcBef>
              <a:buSzPct val="171000"/>
              <a:buFontTx/>
              <a:defRPr sz="3200">
                <a:latin typeface="Helvetica"/>
                <a:ea typeface="Helvetica"/>
                <a:cs typeface="Helvetica"/>
                <a:sym typeface="Helvetica"/>
              </a:defRPr>
            </a:lvl2pPr>
            <a:lvl3pPr marL="2349500" indent="-1143000" defTabSz="812800">
              <a:lnSpc>
                <a:spcPct val="100000"/>
              </a:lnSpc>
              <a:spcBef>
                <a:spcPts val="800"/>
              </a:spcBef>
              <a:buSzPct val="171000"/>
              <a:buFontTx/>
              <a:defRPr sz="3200">
                <a:latin typeface="Helvetica"/>
                <a:ea typeface="Helvetica"/>
                <a:cs typeface="Helvetica"/>
                <a:sym typeface="Helvetica"/>
              </a:defRPr>
            </a:lvl3pPr>
            <a:lvl4pPr marL="2794000" indent="-1143000" defTabSz="812800">
              <a:lnSpc>
                <a:spcPct val="100000"/>
              </a:lnSpc>
              <a:spcBef>
                <a:spcPts val="800"/>
              </a:spcBef>
              <a:buSzPct val="171000"/>
              <a:buFontTx/>
              <a:defRPr sz="3200">
                <a:latin typeface="Helvetica"/>
                <a:ea typeface="Helvetica"/>
                <a:cs typeface="Helvetica"/>
                <a:sym typeface="Helvetica"/>
              </a:defRPr>
            </a:lvl4pPr>
            <a:lvl5pPr marL="3238500" indent="-1143000" defTabSz="812800">
              <a:lnSpc>
                <a:spcPct val="100000"/>
              </a:lnSpc>
              <a:spcBef>
                <a:spcPts val="800"/>
              </a:spcBef>
              <a:buSzPct val="171000"/>
              <a:buFontTx/>
              <a:defRPr sz="3200"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18950" y="12979400"/>
            <a:ext cx="520701" cy="558800"/>
          </a:xfrm>
          <a:prstGeom prst="rect">
            <a:avLst/>
          </a:prstGeom>
        </p:spPr>
        <p:txBody>
          <a:bodyPr lIns="101600" tIns="101600" rIns="101600" bIns="101600" anchor="t"/>
          <a:lstStyle>
            <a:lvl1pPr algn="ctr" defTabSz="81280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Rectangle"/>
          <p:cNvSpPr/>
          <p:nvPr/>
        </p:nvSpPr>
        <p:spPr>
          <a:xfrm>
            <a:off x="3048000" y="13157200"/>
            <a:ext cx="18288000" cy="5842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6178C4"/>
              </a:gs>
            </a:gsLst>
            <a:lin ang="5400000"/>
          </a:gradFill>
          <a:ln w="25400">
            <a:miter lim="400000"/>
          </a:ln>
        </p:spPr>
        <p:txBody>
          <a:bodyPr lIns="101600" tIns="101600" rIns="101600" bIns="101600" anchor="ctr"/>
          <a:lstStyle/>
          <a:p>
            <a:pPr algn="ctr" defTabSz="3098800">
              <a:defRPr sz="20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16" name="Julie Wardlow"/>
          <p:cNvSpPr txBox="1"/>
          <p:nvPr/>
        </p:nvSpPr>
        <p:spPr>
          <a:xfrm>
            <a:off x="19587359" y="13296900"/>
            <a:ext cx="1752601" cy="4826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1600" tIns="101600" rIns="101600" bIns="101600" anchor="ctr">
            <a:spAutoFit/>
          </a:bodyPr>
          <a:lstStyle>
            <a:lvl1pPr defTabSz="812800">
              <a:defRPr sz="1800"/>
            </a:lvl1pPr>
          </a:lstStyle>
          <a:p>
            <a:r>
              <a:t>Julie Wardlow</a:t>
            </a:r>
          </a:p>
        </p:txBody>
      </p:sp>
      <p:sp>
        <p:nvSpPr>
          <p:cNvPr id="417" name="Strongly lensed Herschel galaxies"/>
          <p:cNvSpPr txBox="1"/>
          <p:nvPr/>
        </p:nvSpPr>
        <p:spPr>
          <a:xfrm>
            <a:off x="3048000" y="13283604"/>
            <a:ext cx="4013200" cy="482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1600" tIns="101600" rIns="101600" bIns="101600" anchor="ctr">
            <a:spAutoFit/>
          </a:bodyPr>
          <a:lstStyle/>
          <a:p>
            <a:pPr defTabSz="812800">
              <a:defRPr sz="1800"/>
            </a:pPr>
            <a:r>
              <a:t>Strongly lensed</a:t>
            </a:r>
            <a:r>
              <a:rPr i="1"/>
              <a:t> Herschel</a:t>
            </a:r>
            <a:r>
              <a:t> galaxies</a:t>
            </a:r>
          </a:p>
        </p:txBody>
      </p:sp>
      <p:sp>
        <p:nvSpPr>
          <p:cNvPr id="418" name="Title Text"/>
          <p:cNvSpPr txBox="1">
            <a:spLocks noGrp="1"/>
          </p:cNvSpPr>
          <p:nvPr>
            <p:ph type="title"/>
          </p:nvPr>
        </p:nvSpPr>
        <p:spPr>
          <a:xfrm>
            <a:off x="3048000" y="0"/>
            <a:ext cx="18288000" cy="1651000"/>
          </a:xfrm>
          <a:prstGeom prst="rect">
            <a:avLst/>
          </a:prstGeom>
          <a:gradFill>
            <a:gsLst>
              <a:gs pos="0">
                <a:srgbClr val="6178C4"/>
              </a:gs>
              <a:gs pos="100000">
                <a:srgbClr val="FFFFFF"/>
              </a:gs>
            </a:gsLst>
            <a:lin ang="5400000"/>
          </a:gradFill>
        </p:spPr>
        <p:txBody>
          <a:bodyPr lIns="101600" tIns="101600" rIns="101600" bIns="101600">
            <a:noAutofit/>
          </a:bodyPr>
          <a:lstStyle>
            <a:lvl1pPr algn="ctr" defTabSz="812800">
              <a:lnSpc>
                <a:spcPct val="100000"/>
              </a:lnSpc>
              <a:defRPr sz="5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419" name="Body Level One…"/>
          <p:cNvSpPr txBox="1">
            <a:spLocks noGrp="1"/>
          </p:cNvSpPr>
          <p:nvPr>
            <p:ph type="body" idx="1"/>
          </p:nvPr>
        </p:nvSpPr>
        <p:spPr>
          <a:xfrm>
            <a:off x="3048000" y="1778000"/>
            <a:ext cx="18288000" cy="10388600"/>
          </a:xfrm>
          <a:prstGeom prst="rect">
            <a:avLst/>
          </a:prstGeom>
        </p:spPr>
        <p:txBody>
          <a:bodyPr lIns="101600" tIns="101600" rIns="101600" bIns="101600">
            <a:noAutofit/>
          </a:bodyPr>
          <a:lstStyle>
            <a:lvl1pPr marL="1460500" indent="-1143000" defTabSz="812800">
              <a:lnSpc>
                <a:spcPct val="100000"/>
              </a:lnSpc>
              <a:spcBef>
                <a:spcPts val="800"/>
              </a:spcBef>
              <a:buSzPct val="171000"/>
              <a:buFontTx/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  <a:lvl2pPr marL="1905000" indent="-1143000" defTabSz="812800">
              <a:lnSpc>
                <a:spcPct val="100000"/>
              </a:lnSpc>
              <a:spcBef>
                <a:spcPts val="800"/>
              </a:spcBef>
              <a:buSzPct val="171000"/>
              <a:buFontTx/>
              <a:defRPr sz="3200">
                <a:latin typeface="Helvetica"/>
                <a:ea typeface="Helvetica"/>
                <a:cs typeface="Helvetica"/>
                <a:sym typeface="Helvetica"/>
              </a:defRPr>
            </a:lvl2pPr>
            <a:lvl3pPr marL="2349500" indent="-1143000" defTabSz="812800">
              <a:lnSpc>
                <a:spcPct val="100000"/>
              </a:lnSpc>
              <a:spcBef>
                <a:spcPts val="800"/>
              </a:spcBef>
              <a:buSzPct val="171000"/>
              <a:buFontTx/>
              <a:defRPr sz="3200">
                <a:latin typeface="Helvetica"/>
                <a:ea typeface="Helvetica"/>
                <a:cs typeface="Helvetica"/>
                <a:sym typeface="Helvetica"/>
              </a:defRPr>
            </a:lvl3pPr>
            <a:lvl4pPr marL="2794000" indent="-1143000" defTabSz="812800">
              <a:lnSpc>
                <a:spcPct val="100000"/>
              </a:lnSpc>
              <a:spcBef>
                <a:spcPts val="800"/>
              </a:spcBef>
              <a:buSzPct val="171000"/>
              <a:buFontTx/>
              <a:defRPr sz="3200">
                <a:latin typeface="Helvetica"/>
                <a:ea typeface="Helvetica"/>
                <a:cs typeface="Helvetica"/>
                <a:sym typeface="Helvetica"/>
              </a:defRPr>
            </a:lvl4pPr>
            <a:lvl5pPr marL="3238500" indent="-1143000" defTabSz="812800">
              <a:lnSpc>
                <a:spcPct val="100000"/>
              </a:lnSpc>
              <a:spcBef>
                <a:spcPts val="800"/>
              </a:spcBef>
              <a:buSzPct val="171000"/>
              <a:buFontTx/>
              <a:defRPr sz="3200"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18950" y="12979400"/>
            <a:ext cx="520701" cy="558800"/>
          </a:xfrm>
          <a:prstGeom prst="rect">
            <a:avLst/>
          </a:prstGeom>
        </p:spPr>
        <p:txBody>
          <a:bodyPr lIns="101600" tIns="101600" rIns="101600" bIns="101600" anchor="t"/>
          <a:lstStyle>
            <a:lvl1pPr algn="ctr" defTabSz="81280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Rectangle"/>
          <p:cNvSpPr/>
          <p:nvPr/>
        </p:nvSpPr>
        <p:spPr>
          <a:xfrm>
            <a:off x="3048000" y="13157200"/>
            <a:ext cx="18288000" cy="5842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6178C4"/>
              </a:gs>
            </a:gsLst>
            <a:lin ang="5400000"/>
          </a:gradFill>
          <a:ln w="25400">
            <a:miter lim="400000"/>
          </a:ln>
        </p:spPr>
        <p:txBody>
          <a:bodyPr lIns="101600" tIns="101600" rIns="101600" bIns="101600" anchor="ctr"/>
          <a:lstStyle/>
          <a:p>
            <a:pPr algn="ctr" defTabSz="3098800">
              <a:defRPr sz="20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28" name="Julie Wardlow"/>
          <p:cNvSpPr txBox="1"/>
          <p:nvPr/>
        </p:nvSpPr>
        <p:spPr>
          <a:xfrm>
            <a:off x="19587359" y="13296900"/>
            <a:ext cx="1752601" cy="4826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1600" tIns="101600" rIns="101600" bIns="101600" anchor="ctr">
            <a:spAutoFit/>
          </a:bodyPr>
          <a:lstStyle>
            <a:lvl1pPr defTabSz="812800">
              <a:defRPr sz="1800"/>
            </a:lvl1pPr>
          </a:lstStyle>
          <a:p>
            <a:r>
              <a:t>Julie Wardlow</a:t>
            </a:r>
          </a:p>
        </p:txBody>
      </p:sp>
      <p:sp>
        <p:nvSpPr>
          <p:cNvPr id="429" name="Strongly lensed Herschel galaxies"/>
          <p:cNvSpPr txBox="1"/>
          <p:nvPr/>
        </p:nvSpPr>
        <p:spPr>
          <a:xfrm>
            <a:off x="3048000" y="13283604"/>
            <a:ext cx="4013200" cy="482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1600" tIns="101600" rIns="101600" bIns="101600" anchor="ctr">
            <a:spAutoFit/>
          </a:bodyPr>
          <a:lstStyle/>
          <a:p>
            <a:pPr defTabSz="812800">
              <a:defRPr sz="1800"/>
            </a:pPr>
            <a:r>
              <a:t>Strongly lensed</a:t>
            </a:r>
            <a:r>
              <a:rPr i="1"/>
              <a:t> Herschel</a:t>
            </a:r>
            <a:r>
              <a:t> galaxies</a:t>
            </a:r>
          </a:p>
        </p:txBody>
      </p:sp>
      <p:sp>
        <p:nvSpPr>
          <p:cNvPr id="430" name="Title Text"/>
          <p:cNvSpPr txBox="1">
            <a:spLocks noGrp="1"/>
          </p:cNvSpPr>
          <p:nvPr>
            <p:ph type="title"/>
          </p:nvPr>
        </p:nvSpPr>
        <p:spPr>
          <a:xfrm>
            <a:off x="3048000" y="0"/>
            <a:ext cx="18288000" cy="1651000"/>
          </a:xfrm>
          <a:prstGeom prst="rect">
            <a:avLst/>
          </a:prstGeom>
          <a:gradFill>
            <a:gsLst>
              <a:gs pos="0">
                <a:srgbClr val="6178C4"/>
              </a:gs>
              <a:gs pos="100000">
                <a:srgbClr val="FFFFFF"/>
              </a:gs>
            </a:gsLst>
            <a:lin ang="5400000"/>
          </a:gradFill>
        </p:spPr>
        <p:txBody>
          <a:bodyPr lIns="101600" tIns="101600" rIns="101600" bIns="101600">
            <a:noAutofit/>
          </a:bodyPr>
          <a:lstStyle>
            <a:lvl1pPr algn="ctr" defTabSz="812800">
              <a:lnSpc>
                <a:spcPct val="100000"/>
              </a:lnSpc>
              <a:defRPr sz="5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431" name="Body Level One…"/>
          <p:cNvSpPr txBox="1">
            <a:spLocks noGrp="1"/>
          </p:cNvSpPr>
          <p:nvPr>
            <p:ph type="body" idx="1"/>
          </p:nvPr>
        </p:nvSpPr>
        <p:spPr>
          <a:xfrm>
            <a:off x="3048000" y="1778000"/>
            <a:ext cx="18288000" cy="10388600"/>
          </a:xfrm>
          <a:prstGeom prst="rect">
            <a:avLst/>
          </a:prstGeom>
        </p:spPr>
        <p:txBody>
          <a:bodyPr lIns="101600" tIns="101600" rIns="101600" bIns="101600">
            <a:noAutofit/>
          </a:bodyPr>
          <a:lstStyle>
            <a:lvl1pPr marL="1460500" indent="-1143000" defTabSz="812800">
              <a:lnSpc>
                <a:spcPct val="100000"/>
              </a:lnSpc>
              <a:spcBef>
                <a:spcPts val="800"/>
              </a:spcBef>
              <a:buSzPct val="171000"/>
              <a:buFontTx/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  <a:lvl2pPr marL="1905000" indent="-1143000" defTabSz="812800">
              <a:lnSpc>
                <a:spcPct val="100000"/>
              </a:lnSpc>
              <a:spcBef>
                <a:spcPts val="800"/>
              </a:spcBef>
              <a:buSzPct val="171000"/>
              <a:buFontTx/>
              <a:defRPr sz="3200">
                <a:latin typeface="Helvetica"/>
                <a:ea typeface="Helvetica"/>
                <a:cs typeface="Helvetica"/>
                <a:sym typeface="Helvetica"/>
              </a:defRPr>
            </a:lvl2pPr>
            <a:lvl3pPr marL="2349500" indent="-1143000" defTabSz="812800">
              <a:lnSpc>
                <a:spcPct val="100000"/>
              </a:lnSpc>
              <a:spcBef>
                <a:spcPts val="800"/>
              </a:spcBef>
              <a:buSzPct val="171000"/>
              <a:buFontTx/>
              <a:defRPr sz="3200">
                <a:latin typeface="Helvetica"/>
                <a:ea typeface="Helvetica"/>
                <a:cs typeface="Helvetica"/>
                <a:sym typeface="Helvetica"/>
              </a:defRPr>
            </a:lvl3pPr>
            <a:lvl4pPr marL="2794000" indent="-1143000" defTabSz="812800">
              <a:lnSpc>
                <a:spcPct val="100000"/>
              </a:lnSpc>
              <a:spcBef>
                <a:spcPts val="800"/>
              </a:spcBef>
              <a:buSzPct val="171000"/>
              <a:buFontTx/>
              <a:defRPr sz="3200">
                <a:latin typeface="Helvetica"/>
                <a:ea typeface="Helvetica"/>
                <a:cs typeface="Helvetica"/>
                <a:sym typeface="Helvetica"/>
              </a:defRPr>
            </a:lvl4pPr>
            <a:lvl5pPr marL="3238500" indent="-1143000" defTabSz="812800">
              <a:lnSpc>
                <a:spcPct val="100000"/>
              </a:lnSpc>
              <a:spcBef>
                <a:spcPts val="800"/>
              </a:spcBef>
              <a:buSzPct val="171000"/>
              <a:buFontTx/>
              <a:defRPr sz="3200"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18950" y="12979400"/>
            <a:ext cx="520701" cy="558800"/>
          </a:xfrm>
          <a:prstGeom prst="rect">
            <a:avLst/>
          </a:prstGeom>
        </p:spPr>
        <p:txBody>
          <a:bodyPr lIns="101600" tIns="101600" rIns="101600" bIns="101600" anchor="t"/>
          <a:lstStyle>
            <a:lvl1pPr algn="ctr" defTabSz="81280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Rectangle"/>
          <p:cNvSpPr/>
          <p:nvPr/>
        </p:nvSpPr>
        <p:spPr>
          <a:xfrm>
            <a:off x="3048000" y="13157200"/>
            <a:ext cx="18288000" cy="5842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6178C4"/>
              </a:gs>
            </a:gsLst>
            <a:lin ang="5400000"/>
          </a:gradFill>
          <a:ln w="25400">
            <a:miter lim="400000"/>
          </a:ln>
        </p:spPr>
        <p:txBody>
          <a:bodyPr lIns="101600" tIns="101600" rIns="101600" bIns="101600" anchor="ctr"/>
          <a:lstStyle/>
          <a:p>
            <a:pPr algn="ctr" defTabSz="3098800">
              <a:defRPr sz="20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40" name="Julie Wardlow"/>
          <p:cNvSpPr txBox="1"/>
          <p:nvPr/>
        </p:nvSpPr>
        <p:spPr>
          <a:xfrm>
            <a:off x="19587359" y="13296900"/>
            <a:ext cx="1752601" cy="4826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1600" tIns="101600" rIns="101600" bIns="101600" anchor="ctr">
            <a:spAutoFit/>
          </a:bodyPr>
          <a:lstStyle>
            <a:lvl1pPr defTabSz="812800">
              <a:defRPr sz="1800"/>
            </a:lvl1pPr>
          </a:lstStyle>
          <a:p>
            <a:r>
              <a:t>Julie Wardlow</a:t>
            </a:r>
          </a:p>
        </p:txBody>
      </p:sp>
      <p:sp>
        <p:nvSpPr>
          <p:cNvPr id="441" name="Strongly lensed Herschel galaxies"/>
          <p:cNvSpPr txBox="1"/>
          <p:nvPr/>
        </p:nvSpPr>
        <p:spPr>
          <a:xfrm>
            <a:off x="3048000" y="13283604"/>
            <a:ext cx="4013200" cy="482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1600" tIns="101600" rIns="101600" bIns="101600" anchor="ctr">
            <a:spAutoFit/>
          </a:bodyPr>
          <a:lstStyle/>
          <a:p>
            <a:pPr defTabSz="812800">
              <a:defRPr sz="1800"/>
            </a:pPr>
            <a:r>
              <a:t>Strongly lensed</a:t>
            </a:r>
            <a:r>
              <a:rPr i="1"/>
              <a:t> Herschel</a:t>
            </a:r>
            <a:r>
              <a:t> galaxies</a:t>
            </a:r>
          </a:p>
        </p:txBody>
      </p:sp>
      <p:sp>
        <p:nvSpPr>
          <p:cNvPr id="442" name="Title Text"/>
          <p:cNvSpPr txBox="1">
            <a:spLocks noGrp="1"/>
          </p:cNvSpPr>
          <p:nvPr>
            <p:ph type="title"/>
          </p:nvPr>
        </p:nvSpPr>
        <p:spPr>
          <a:xfrm>
            <a:off x="3048000" y="0"/>
            <a:ext cx="18288000" cy="1651000"/>
          </a:xfrm>
          <a:prstGeom prst="rect">
            <a:avLst/>
          </a:prstGeom>
          <a:gradFill>
            <a:gsLst>
              <a:gs pos="0">
                <a:srgbClr val="6178C4"/>
              </a:gs>
              <a:gs pos="100000">
                <a:srgbClr val="FFFFFF"/>
              </a:gs>
            </a:gsLst>
            <a:lin ang="5400000"/>
          </a:gradFill>
        </p:spPr>
        <p:txBody>
          <a:bodyPr lIns="101600" tIns="101600" rIns="101600" bIns="101600">
            <a:noAutofit/>
          </a:bodyPr>
          <a:lstStyle>
            <a:lvl1pPr algn="ctr" defTabSz="812800">
              <a:lnSpc>
                <a:spcPct val="100000"/>
              </a:lnSpc>
              <a:defRPr sz="5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443" name="Body Level One…"/>
          <p:cNvSpPr txBox="1">
            <a:spLocks noGrp="1"/>
          </p:cNvSpPr>
          <p:nvPr>
            <p:ph type="body" idx="1"/>
          </p:nvPr>
        </p:nvSpPr>
        <p:spPr>
          <a:xfrm>
            <a:off x="3048000" y="1778000"/>
            <a:ext cx="18288000" cy="10388600"/>
          </a:xfrm>
          <a:prstGeom prst="rect">
            <a:avLst/>
          </a:prstGeom>
        </p:spPr>
        <p:txBody>
          <a:bodyPr lIns="101600" tIns="101600" rIns="101600" bIns="101600">
            <a:noAutofit/>
          </a:bodyPr>
          <a:lstStyle>
            <a:lvl1pPr marL="1460500" indent="-1143000" defTabSz="812800">
              <a:lnSpc>
                <a:spcPct val="100000"/>
              </a:lnSpc>
              <a:spcBef>
                <a:spcPts val="800"/>
              </a:spcBef>
              <a:buSzPct val="171000"/>
              <a:buFontTx/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  <a:lvl2pPr marL="1905000" indent="-1143000" defTabSz="812800">
              <a:lnSpc>
                <a:spcPct val="100000"/>
              </a:lnSpc>
              <a:spcBef>
                <a:spcPts val="800"/>
              </a:spcBef>
              <a:buSzPct val="171000"/>
              <a:buFontTx/>
              <a:defRPr sz="3200">
                <a:latin typeface="Helvetica"/>
                <a:ea typeface="Helvetica"/>
                <a:cs typeface="Helvetica"/>
                <a:sym typeface="Helvetica"/>
              </a:defRPr>
            </a:lvl2pPr>
            <a:lvl3pPr marL="2349500" indent="-1143000" defTabSz="812800">
              <a:lnSpc>
                <a:spcPct val="100000"/>
              </a:lnSpc>
              <a:spcBef>
                <a:spcPts val="800"/>
              </a:spcBef>
              <a:buSzPct val="171000"/>
              <a:buFontTx/>
              <a:defRPr sz="3200">
                <a:latin typeface="Helvetica"/>
                <a:ea typeface="Helvetica"/>
                <a:cs typeface="Helvetica"/>
                <a:sym typeface="Helvetica"/>
              </a:defRPr>
            </a:lvl3pPr>
            <a:lvl4pPr marL="2794000" indent="-1143000" defTabSz="812800">
              <a:lnSpc>
                <a:spcPct val="100000"/>
              </a:lnSpc>
              <a:spcBef>
                <a:spcPts val="800"/>
              </a:spcBef>
              <a:buSzPct val="171000"/>
              <a:buFontTx/>
              <a:defRPr sz="3200">
                <a:latin typeface="Helvetica"/>
                <a:ea typeface="Helvetica"/>
                <a:cs typeface="Helvetica"/>
                <a:sym typeface="Helvetica"/>
              </a:defRPr>
            </a:lvl4pPr>
            <a:lvl5pPr marL="3238500" indent="-1143000" defTabSz="812800">
              <a:lnSpc>
                <a:spcPct val="100000"/>
              </a:lnSpc>
              <a:spcBef>
                <a:spcPts val="800"/>
              </a:spcBef>
              <a:buSzPct val="171000"/>
              <a:buFontTx/>
              <a:defRPr sz="3200"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18950" y="12979400"/>
            <a:ext cx="520701" cy="558800"/>
          </a:xfrm>
          <a:prstGeom prst="rect">
            <a:avLst/>
          </a:prstGeom>
        </p:spPr>
        <p:txBody>
          <a:bodyPr lIns="101600" tIns="101600" rIns="101600" bIns="101600" anchor="t"/>
          <a:lstStyle>
            <a:lvl1pPr algn="ctr" defTabSz="81280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image1.png" descr="image1.png"/>
          <p:cNvPicPr>
            <a:picLocks/>
          </p:cNvPicPr>
          <p:nvPr/>
        </p:nvPicPr>
        <p:blipFill>
          <a:blip r:embed="rId2"/>
          <a:srcRect t="2673"/>
          <a:stretch>
            <a:fillRect/>
          </a:stretch>
        </p:blipFill>
        <p:spPr>
          <a:xfrm>
            <a:off x="3048000" y="15876"/>
            <a:ext cx="2968626" cy="1562100"/>
          </a:xfrm>
          <a:prstGeom prst="rect">
            <a:avLst/>
          </a:prstGeom>
        </p:spPr>
      </p:pic>
      <p:sp>
        <p:nvSpPr>
          <p:cNvPr id="51" name="Click to edit Master text styles"/>
          <p:cNvSpPr txBox="1">
            <a:spLocks noGrp="1"/>
          </p:cNvSpPr>
          <p:nvPr>
            <p:ph type="body" sz="half" idx="13"/>
          </p:nvPr>
        </p:nvSpPr>
        <p:spPr>
          <a:xfrm>
            <a:off x="12344400" y="3200399"/>
            <a:ext cx="8077200" cy="9051927"/>
          </a:xfrm>
          <a:prstGeom prst="rect">
            <a:avLst/>
          </a:prstGeom>
        </p:spPr>
        <p:txBody>
          <a:bodyPr lIns="76200" tIns="76200" rIns="76200" bIns="76200">
            <a:noAutofit/>
          </a:bodyPr>
          <a:lstStyle>
            <a:lvl1pPr marL="685800" indent="-685800">
              <a:lnSpc>
                <a:spcPct val="100000"/>
              </a:lnSpc>
              <a:spcBef>
                <a:spcPts val="1100"/>
              </a:spcBef>
              <a:buClr>
                <a:srgbClr val="000000"/>
              </a:buClr>
              <a:buFontTx/>
              <a:defRPr sz="48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Click to edit Master text styles</a:t>
            </a:r>
          </a:p>
        </p:txBody>
      </p:sp>
      <p:sp>
        <p:nvSpPr>
          <p:cNvPr id="52" name="Title Text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651125"/>
          </a:xfrm>
          <a:prstGeom prst="rect">
            <a:avLst/>
          </a:prstGeom>
          <a:ln cap="rnd">
            <a:round/>
          </a:ln>
        </p:spPr>
        <p:txBody>
          <a:bodyPr lIns="76200" tIns="76200" rIns="76200" bIns="76200" anchor="t">
            <a:noAutofit/>
          </a:bodyPr>
          <a:lstStyle>
            <a:lvl1pPr algn="ctr">
              <a:lnSpc>
                <a:spcPct val="100000"/>
              </a:lnSpc>
              <a:defRPr sz="2200" b="1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962400" y="3200399"/>
            <a:ext cx="8077200" cy="10515602"/>
          </a:xfrm>
          <a:prstGeom prst="rect">
            <a:avLst/>
          </a:prstGeom>
        </p:spPr>
        <p:txBody>
          <a:bodyPr lIns="76200" tIns="76200" rIns="76200" bIns="76200">
            <a:noAutofit/>
          </a:bodyPr>
          <a:lstStyle>
            <a:lvl1pPr marL="685800" indent="-685800">
              <a:lnSpc>
                <a:spcPct val="100000"/>
              </a:lnSpc>
              <a:spcBef>
                <a:spcPts val="1100"/>
              </a:spcBef>
              <a:buClr>
                <a:srgbClr val="000000"/>
              </a:buClr>
              <a:buFontTx/>
              <a:defRPr sz="48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1028700" indent="-571500">
              <a:lnSpc>
                <a:spcPct val="100000"/>
              </a:lnSpc>
              <a:spcBef>
                <a:spcPts val="1100"/>
              </a:spcBef>
              <a:buClr>
                <a:srgbClr val="000000"/>
              </a:buClr>
              <a:buFontTx/>
              <a:defRPr sz="48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371600" indent="-457200">
              <a:lnSpc>
                <a:spcPct val="100000"/>
              </a:lnSpc>
              <a:spcBef>
                <a:spcPts val="1100"/>
              </a:spcBef>
              <a:buClr>
                <a:srgbClr val="000000"/>
              </a:buClr>
              <a:buFontTx/>
              <a:defRPr sz="48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828800" indent="-457200">
              <a:lnSpc>
                <a:spcPct val="100000"/>
              </a:lnSpc>
              <a:spcBef>
                <a:spcPts val="1100"/>
              </a:spcBef>
              <a:buClr>
                <a:srgbClr val="000000"/>
              </a:buClr>
              <a:buFontTx/>
              <a:buChar char="–"/>
              <a:defRPr sz="48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2286000" indent="-457200">
              <a:lnSpc>
                <a:spcPct val="100000"/>
              </a:lnSpc>
              <a:spcBef>
                <a:spcPts val="1100"/>
              </a:spcBef>
              <a:buClr>
                <a:srgbClr val="000000"/>
              </a:buClr>
              <a:buFontTx/>
              <a:buChar char="»"/>
              <a:defRPr sz="48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900900" y="12884150"/>
            <a:ext cx="520701" cy="533152"/>
          </a:xfrm>
          <a:prstGeom prst="rect">
            <a:avLst/>
          </a:prstGeom>
        </p:spPr>
        <p:txBody>
          <a:bodyPr lIns="101600" tIns="101600" rIns="101600" bIns="101600" anchor="t"/>
          <a:lstStyle>
            <a:lvl1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Rectangle"/>
          <p:cNvSpPr/>
          <p:nvPr/>
        </p:nvSpPr>
        <p:spPr>
          <a:xfrm>
            <a:off x="3048000" y="13157200"/>
            <a:ext cx="18288000" cy="5842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6178C4"/>
              </a:gs>
            </a:gsLst>
            <a:lin ang="5400000"/>
          </a:gradFill>
          <a:ln w="25400">
            <a:miter lim="400000"/>
          </a:ln>
        </p:spPr>
        <p:txBody>
          <a:bodyPr lIns="101600" tIns="101600" rIns="101600" bIns="101600" anchor="ctr"/>
          <a:lstStyle/>
          <a:p>
            <a:pPr algn="ctr" defTabSz="3098800">
              <a:defRPr sz="20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52" name="Julie Wardlow"/>
          <p:cNvSpPr txBox="1"/>
          <p:nvPr/>
        </p:nvSpPr>
        <p:spPr>
          <a:xfrm>
            <a:off x="19587359" y="13296900"/>
            <a:ext cx="1752601" cy="4826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1600" tIns="101600" rIns="101600" bIns="101600" anchor="ctr">
            <a:spAutoFit/>
          </a:bodyPr>
          <a:lstStyle>
            <a:lvl1pPr defTabSz="812800">
              <a:defRPr sz="1800"/>
            </a:lvl1pPr>
          </a:lstStyle>
          <a:p>
            <a:r>
              <a:t>Julie Wardlow</a:t>
            </a:r>
          </a:p>
        </p:txBody>
      </p:sp>
      <p:sp>
        <p:nvSpPr>
          <p:cNvPr id="453" name="Strongly lensed Herschel galaxies"/>
          <p:cNvSpPr txBox="1"/>
          <p:nvPr/>
        </p:nvSpPr>
        <p:spPr>
          <a:xfrm>
            <a:off x="3048000" y="13283604"/>
            <a:ext cx="4013200" cy="482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1600" tIns="101600" rIns="101600" bIns="101600" anchor="ctr">
            <a:spAutoFit/>
          </a:bodyPr>
          <a:lstStyle/>
          <a:p>
            <a:pPr defTabSz="812800">
              <a:defRPr sz="1800"/>
            </a:pPr>
            <a:r>
              <a:t>Strongly lensed</a:t>
            </a:r>
            <a:r>
              <a:rPr i="1"/>
              <a:t> Herschel</a:t>
            </a:r>
            <a:r>
              <a:t> galaxies</a:t>
            </a:r>
          </a:p>
        </p:txBody>
      </p:sp>
      <p:sp>
        <p:nvSpPr>
          <p:cNvPr id="454" name="Title Text"/>
          <p:cNvSpPr txBox="1">
            <a:spLocks noGrp="1"/>
          </p:cNvSpPr>
          <p:nvPr>
            <p:ph type="title"/>
          </p:nvPr>
        </p:nvSpPr>
        <p:spPr>
          <a:xfrm>
            <a:off x="3048000" y="0"/>
            <a:ext cx="18288000" cy="1651000"/>
          </a:xfrm>
          <a:prstGeom prst="rect">
            <a:avLst/>
          </a:prstGeom>
          <a:gradFill>
            <a:gsLst>
              <a:gs pos="0">
                <a:srgbClr val="6178C4"/>
              </a:gs>
              <a:gs pos="100000">
                <a:srgbClr val="FFFFFF"/>
              </a:gs>
            </a:gsLst>
            <a:lin ang="5400000"/>
          </a:gradFill>
        </p:spPr>
        <p:txBody>
          <a:bodyPr lIns="101600" tIns="101600" rIns="101600" bIns="101600">
            <a:noAutofit/>
          </a:bodyPr>
          <a:lstStyle>
            <a:lvl1pPr algn="ctr" defTabSz="812800">
              <a:lnSpc>
                <a:spcPct val="100000"/>
              </a:lnSpc>
              <a:defRPr sz="5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455" name="Body Level One…"/>
          <p:cNvSpPr txBox="1">
            <a:spLocks noGrp="1"/>
          </p:cNvSpPr>
          <p:nvPr>
            <p:ph type="body" idx="1"/>
          </p:nvPr>
        </p:nvSpPr>
        <p:spPr>
          <a:xfrm>
            <a:off x="3048000" y="1778000"/>
            <a:ext cx="18288000" cy="10388600"/>
          </a:xfrm>
          <a:prstGeom prst="rect">
            <a:avLst/>
          </a:prstGeom>
        </p:spPr>
        <p:txBody>
          <a:bodyPr lIns="101600" tIns="101600" rIns="101600" bIns="101600">
            <a:noAutofit/>
          </a:bodyPr>
          <a:lstStyle>
            <a:lvl1pPr marL="1460500" indent="-1143000" defTabSz="812800">
              <a:lnSpc>
                <a:spcPct val="100000"/>
              </a:lnSpc>
              <a:spcBef>
                <a:spcPts val="800"/>
              </a:spcBef>
              <a:buSzPct val="171000"/>
              <a:buFontTx/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  <a:lvl2pPr marL="1905000" indent="-1143000" defTabSz="812800">
              <a:lnSpc>
                <a:spcPct val="100000"/>
              </a:lnSpc>
              <a:spcBef>
                <a:spcPts val="800"/>
              </a:spcBef>
              <a:buSzPct val="171000"/>
              <a:buFontTx/>
              <a:defRPr sz="3200">
                <a:latin typeface="Helvetica"/>
                <a:ea typeface="Helvetica"/>
                <a:cs typeface="Helvetica"/>
                <a:sym typeface="Helvetica"/>
              </a:defRPr>
            </a:lvl2pPr>
            <a:lvl3pPr marL="2349500" indent="-1143000" defTabSz="812800">
              <a:lnSpc>
                <a:spcPct val="100000"/>
              </a:lnSpc>
              <a:spcBef>
                <a:spcPts val="800"/>
              </a:spcBef>
              <a:buSzPct val="171000"/>
              <a:buFontTx/>
              <a:defRPr sz="3200">
                <a:latin typeface="Helvetica"/>
                <a:ea typeface="Helvetica"/>
                <a:cs typeface="Helvetica"/>
                <a:sym typeface="Helvetica"/>
              </a:defRPr>
            </a:lvl3pPr>
            <a:lvl4pPr marL="2794000" indent="-1143000" defTabSz="812800">
              <a:lnSpc>
                <a:spcPct val="100000"/>
              </a:lnSpc>
              <a:spcBef>
                <a:spcPts val="800"/>
              </a:spcBef>
              <a:buSzPct val="171000"/>
              <a:buFontTx/>
              <a:defRPr sz="3200">
                <a:latin typeface="Helvetica"/>
                <a:ea typeface="Helvetica"/>
                <a:cs typeface="Helvetica"/>
                <a:sym typeface="Helvetica"/>
              </a:defRPr>
            </a:lvl4pPr>
            <a:lvl5pPr marL="3238500" indent="-1143000" defTabSz="812800">
              <a:lnSpc>
                <a:spcPct val="100000"/>
              </a:lnSpc>
              <a:spcBef>
                <a:spcPts val="800"/>
              </a:spcBef>
              <a:buSzPct val="171000"/>
              <a:buFontTx/>
              <a:defRPr sz="3200"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18950" y="12979400"/>
            <a:ext cx="520701" cy="558800"/>
          </a:xfrm>
          <a:prstGeom prst="rect">
            <a:avLst/>
          </a:prstGeom>
        </p:spPr>
        <p:txBody>
          <a:bodyPr lIns="101600" tIns="101600" rIns="101600" bIns="101600" anchor="t"/>
          <a:lstStyle>
            <a:lvl1pPr algn="ctr" defTabSz="81280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Rectangle"/>
          <p:cNvSpPr/>
          <p:nvPr/>
        </p:nvSpPr>
        <p:spPr>
          <a:xfrm>
            <a:off x="3048000" y="13157200"/>
            <a:ext cx="18288000" cy="5842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6178C4"/>
              </a:gs>
            </a:gsLst>
            <a:lin ang="5400000"/>
          </a:gradFill>
          <a:ln w="25400">
            <a:miter lim="400000"/>
          </a:ln>
        </p:spPr>
        <p:txBody>
          <a:bodyPr lIns="101600" tIns="101600" rIns="101600" bIns="101600" anchor="ctr"/>
          <a:lstStyle/>
          <a:p>
            <a:pPr algn="ctr" defTabSz="3098800">
              <a:defRPr sz="20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64" name="Julie Wardlow"/>
          <p:cNvSpPr txBox="1"/>
          <p:nvPr/>
        </p:nvSpPr>
        <p:spPr>
          <a:xfrm>
            <a:off x="19587359" y="13296900"/>
            <a:ext cx="1752601" cy="4826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1600" tIns="101600" rIns="101600" bIns="101600" anchor="ctr">
            <a:spAutoFit/>
          </a:bodyPr>
          <a:lstStyle>
            <a:lvl1pPr defTabSz="812800">
              <a:defRPr sz="1800"/>
            </a:lvl1pPr>
          </a:lstStyle>
          <a:p>
            <a:r>
              <a:t>Julie Wardlow</a:t>
            </a:r>
          </a:p>
        </p:txBody>
      </p:sp>
      <p:sp>
        <p:nvSpPr>
          <p:cNvPr id="465" name="Strongly lensed Herschel galaxies"/>
          <p:cNvSpPr txBox="1"/>
          <p:nvPr/>
        </p:nvSpPr>
        <p:spPr>
          <a:xfrm>
            <a:off x="3048000" y="13283604"/>
            <a:ext cx="4013200" cy="482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1600" tIns="101600" rIns="101600" bIns="101600" anchor="ctr">
            <a:spAutoFit/>
          </a:bodyPr>
          <a:lstStyle/>
          <a:p>
            <a:pPr defTabSz="812800">
              <a:defRPr sz="1800"/>
            </a:pPr>
            <a:r>
              <a:t>Strongly lensed</a:t>
            </a:r>
            <a:r>
              <a:rPr i="1"/>
              <a:t> Herschel</a:t>
            </a:r>
            <a:r>
              <a:t> galaxies</a:t>
            </a:r>
          </a:p>
        </p:txBody>
      </p:sp>
      <p:sp>
        <p:nvSpPr>
          <p:cNvPr id="466" name="Title Text"/>
          <p:cNvSpPr txBox="1">
            <a:spLocks noGrp="1"/>
          </p:cNvSpPr>
          <p:nvPr>
            <p:ph type="title"/>
          </p:nvPr>
        </p:nvSpPr>
        <p:spPr>
          <a:xfrm>
            <a:off x="3048000" y="0"/>
            <a:ext cx="18288000" cy="1651000"/>
          </a:xfrm>
          <a:prstGeom prst="rect">
            <a:avLst/>
          </a:prstGeom>
          <a:gradFill>
            <a:gsLst>
              <a:gs pos="0">
                <a:srgbClr val="6178C4"/>
              </a:gs>
              <a:gs pos="100000">
                <a:srgbClr val="FFFFFF"/>
              </a:gs>
            </a:gsLst>
            <a:lin ang="5400000"/>
          </a:gradFill>
        </p:spPr>
        <p:txBody>
          <a:bodyPr lIns="101600" tIns="101600" rIns="101600" bIns="101600">
            <a:noAutofit/>
          </a:bodyPr>
          <a:lstStyle>
            <a:lvl1pPr algn="ctr" defTabSz="812800">
              <a:lnSpc>
                <a:spcPct val="100000"/>
              </a:lnSpc>
              <a:defRPr sz="5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467" name="Body Level One…"/>
          <p:cNvSpPr txBox="1">
            <a:spLocks noGrp="1"/>
          </p:cNvSpPr>
          <p:nvPr>
            <p:ph type="body" idx="1"/>
          </p:nvPr>
        </p:nvSpPr>
        <p:spPr>
          <a:xfrm>
            <a:off x="3048000" y="1778000"/>
            <a:ext cx="18288000" cy="10388600"/>
          </a:xfrm>
          <a:prstGeom prst="rect">
            <a:avLst/>
          </a:prstGeom>
        </p:spPr>
        <p:txBody>
          <a:bodyPr lIns="101600" tIns="101600" rIns="101600" bIns="101600">
            <a:noAutofit/>
          </a:bodyPr>
          <a:lstStyle>
            <a:lvl1pPr marL="1460500" indent="-1143000" defTabSz="812800">
              <a:lnSpc>
                <a:spcPct val="100000"/>
              </a:lnSpc>
              <a:spcBef>
                <a:spcPts val="800"/>
              </a:spcBef>
              <a:buSzPct val="171000"/>
              <a:buFontTx/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  <a:lvl2pPr marL="1905000" indent="-1143000" defTabSz="812800">
              <a:lnSpc>
                <a:spcPct val="100000"/>
              </a:lnSpc>
              <a:spcBef>
                <a:spcPts val="800"/>
              </a:spcBef>
              <a:buSzPct val="171000"/>
              <a:buFontTx/>
              <a:defRPr sz="3200">
                <a:latin typeface="Helvetica"/>
                <a:ea typeface="Helvetica"/>
                <a:cs typeface="Helvetica"/>
                <a:sym typeface="Helvetica"/>
              </a:defRPr>
            </a:lvl2pPr>
            <a:lvl3pPr marL="2349500" indent="-1143000" defTabSz="812800">
              <a:lnSpc>
                <a:spcPct val="100000"/>
              </a:lnSpc>
              <a:spcBef>
                <a:spcPts val="800"/>
              </a:spcBef>
              <a:buSzPct val="171000"/>
              <a:buFontTx/>
              <a:defRPr sz="3200">
                <a:latin typeface="Helvetica"/>
                <a:ea typeface="Helvetica"/>
                <a:cs typeface="Helvetica"/>
                <a:sym typeface="Helvetica"/>
              </a:defRPr>
            </a:lvl3pPr>
            <a:lvl4pPr marL="2794000" indent="-1143000" defTabSz="812800">
              <a:lnSpc>
                <a:spcPct val="100000"/>
              </a:lnSpc>
              <a:spcBef>
                <a:spcPts val="800"/>
              </a:spcBef>
              <a:buSzPct val="171000"/>
              <a:buFontTx/>
              <a:defRPr sz="3200">
                <a:latin typeface="Helvetica"/>
                <a:ea typeface="Helvetica"/>
                <a:cs typeface="Helvetica"/>
                <a:sym typeface="Helvetica"/>
              </a:defRPr>
            </a:lvl4pPr>
            <a:lvl5pPr marL="3238500" indent="-1143000" defTabSz="812800">
              <a:lnSpc>
                <a:spcPct val="100000"/>
              </a:lnSpc>
              <a:spcBef>
                <a:spcPts val="800"/>
              </a:spcBef>
              <a:buSzPct val="171000"/>
              <a:buFontTx/>
              <a:defRPr sz="3200"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18950" y="12979400"/>
            <a:ext cx="520701" cy="558800"/>
          </a:xfrm>
          <a:prstGeom prst="rect">
            <a:avLst/>
          </a:prstGeom>
        </p:spPr>
        <p:txBody>
          <a:bodyPr lIns="101600" tIns="101600" rIns="101600" bIns="101600" anchor="t"/>
          <a:lstStyle>
            <a:lvl1pPr algn="ctr" defTabSz="81280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6 Up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Rectangle"/>
          <p:cNvSpPr/>
          <p:nvPr/>
        </p:nvSpPr>
        <p:spPr>
          <a:xfrm>
            <a:off x="3447154" y="381000"/>
            <a:ext cx="17500601" cy="12964731"/>
          </a:xfrm>
          <a:prstGeom prst="rect">
            <a:avLst/>
          </a:prstGeom>
          <a:ln w="50800">
            <a:solidFill>
              <a:srgbClr val="A2A1A6"/>
            </a:solidFill>
            <a:miter lim="400000"/>
          </a:ln>
        </p:spPr>
        <p:txBody>
          <a:bodyPr lIns="101600" tIns="101600" rIns="101600" bIns="101600" anchor="ctr"/>
          <a:lstStyle/>
          <a:p>
            <a:pPr algn="ctr" defTabSz="812800"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476" name="Line"/>
          <p:cNvSpPr/>
          <p:nvPr/>
        </p:nvSpPr>
        <p:spPr>
          <a:xfrm>
            <a:off x="3439595" y="11760200"/>
            <a:ext cx="17521177" cy="0"/>
          </a:xfrm>
          <a:prstGeom prst="line">
            <a:avLst/>
          </a:prstGeom>
          <a:ln w="50800">
            <a:solidFill>
              <a:srgbClr val="A2A1A6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477" name="Image"/>
          <p:cNvSpPr>
            <a:spLocks noGrp="1"/>
          </p:cNvSpPr>
          <p:nvPr>
            <p:ph type="pic" sz="quarter" idx="13"/>
          </p:nvPr>
        </p:nvSpPr>
        <p:spPr>
          <a:xfrm>
            <a:off x="9347200" y="6121400"/>
            <a:ext cx="5690755" cy="551180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478" name="Image"/>
          <p:cNvSpPr>
            <a:spLocks noGrp="1"/>
          </p:cNvSpPr>
          <p:nvPr>
            <p:ph type="pic" sz="quarter" idx="14"/>
          </p:nvPr>
        </p:nvSpPr>
        <p:spPr>
          <a:xfrm>
            <a:off x="9347200" y="508000"/>
            <a:ext cx="5690755" cy="551180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479" name="Image"/>
          <p:cNvSpPr>
            <a:spLocks noGrp="1"/>
          </p:cNvSpPr>
          <p:nvPr>
            <p:ph type="pic" sz="quarter" idx="15"/>
          </p:nvPr>
        </p:nvSpPr>
        <p:spPr>
          <a:xfrm>
            <a:off x="3556000" y="6121400"/>
            <a:ext cx="5690755" cy="551180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480" name="Image"/>
          <p:cNvSpPr>
            <a:spLocks noGrp="1"/>
          </p:cNvSpPr>
          <p:nvPr>
            <p:ph type="pic" sz="quarter" idx="16"/>
          </p:nvPr>
        </p:nvSpPr>
        <p:spPr>
          <a:xfrm>
            <a:off x="3556000" y="508000"/>
            <a:ext cx="5690755" cy="551180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481" name="Image"/>
          <p:cNvSpPr>
            <a:spLocks noGrp="1"/>
          </p:cNvSpPr>
          <p:nvPr>
            <p:ph type="pic" sz="quarter" idx="17"/>
          </p:nvPr>
        </p:nvSpPr>
        <p:spPr>
          <a:xfrm>
            <a:off x="15138400" y="6121400"/>
            <a:ext cx="5690755" cy="551180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482" name="Image"/>
          <p:cNvSpPr>
            <a:spLocks noGrp="1"/>
          </p:cNvSpPr>
          <p:nvPr>
            <p:ph type="pic" sz="quarter" idx="18"/>
          </p:nvPr>
        </p:nvSpPr>
        <p:spPr>
          <a:xfrm>
            <a:off x="15138400" y="508000"/>
            <a:ext cx="5690755" cy="551180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483" name="Title Text"/>
          <p:cNvSpPr txBox="1">
            <a:spLocks noGrp="1"/>
          </p:cNvSpPr>
          <p:nvPr>
            <p:ph type="title"/>
          </p:nvPr>
        </p:nvSpPr>
        <p:spPr>
          <a:xfrm>
            <a:off x="3556000" y="11760200"/>
            <a:ext cx="15240000" cy="939800"/>
          </a:xfrm>
          <a:prstGeom prst="rect">
            <a:avLst/>
          </a:prstGeom>
        </p:spPr>
        <p:txBody>
          <a:bodyPr lIns="101600" tIns="101600" rIns="101600" bIns="101600" anchor="b">
            <a:noAutofit/>
          </a:bodyPr>
          <a:lstStyle>
            <a:lvl1pPr defTabSz="812800">
              <a:lnSpc>
                <a:spcPct val="100000"/>
              </a:lnSpc>
              <a:defRPr sz="5600" cap="all">
                <a:solidFill>
                  <a:srgbClr val="DEDDD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4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56000" y="12674600"/>
            <a:ext cx="15240000" cy="609600"/>
          </a:xfrm>
          <a:prstGeom prst="rect">
            <a:avLst/>
          </a:prstGeom>
        </p:spPr>
        <p:txBody>
          <a:bodyPr lIns="101600" tIns="101600" rIns="101600" bIns="101600">
            <a:noAutofit/>
          </a:bodyPr>
          <a:lstStyle>
            <a:lvl1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 cap="all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  <a:lvl2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 cap="all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2pPr>
            <a:lvl3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 cap="all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3pPr>
            <a:lvl4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 cap="all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4pPr>
            <a:lvl5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 cap="all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65878" y="13309600"/>
            <a:ext cx="470104" cy="476200"/>
          </a:xfrm>
          <a:prstGeom prst="rect">
            <a:avLst/>
          </a:prstGeom>
        </p:spPr>
        <p:txBody>
          <a:bodyPr lIns="101600" tIns="101600" rIns="101600" bIns="101600" anchor="t"/>
          <a:lstStyle>
            <a:lvl1pPr algn="ctr" defTabSz="812800">
              <a:defRPr sz="1800">
                <a:solidFill>
                  <a:srgbClr val="5C89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Rectangle"/>
          <p:cNvSpPr/>
          <p:nvPr/>
        </p:nvSpPr>
        <p:spPr>
          <a:xfrm>
            <a:off x="3447154" y="381000"/>
            <a:ext cx="17500601" cy="12964731"/>
          </a:xfrm>
          <a:prstGeom prst="rect">
            <a:avLst/>
          </a:prstGeom>
          <a:ln w="50800">
            <a:solidFill>
              <a:srgbClr val="A2A1A6"/>
            </a:solidFill>
            <a:miter lim="400000"/>
          </a:ln>
        </p:spPr>
        <p:txBody>
          <a:bodyPr lIns="101600" tIns="101600" rIns="101600" bIns="101600" anchor="ctr"/>
          <a:lstStyle/>
          <a:p>
            <a:pPr algn="ctr" defTabSz="812800"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493" name="Line"/>
          <p:cNvSpPr/>
          <p:nvPr/>
        </p:nvSpPr>
        <p:spPr>
          <a:xfrm>
            <a:off x="3439595" y="11760200"/>
            <a:ext cx="17521177" cy="0"/>
          </a:xfrm>
          <a:prstGeom prst="line">
            <a:avLst/>
          </a:prstGeom>
          <a:ln w="50800">
            <a:solidFill>
              <a:srgbClr val="A2A1A6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494" name="Image"/>
          <p:cNvSpPr>
            <a:spLocks noGrp="1"/>
          </p:cNvSpPr>
          <p:nvPr>
            <p:ph type="pic" sz="quarter" idx="13"/>
          </p:nvPr>
        </p:nvSpPr>
        <p:spPr>
          <a:xfrm>
            <a:off x="15138400" y="6121400"/>
            <a:ext cx="5690755" cy="551180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495" name="Image"/>
          <p:cNvSpPr>
            <a:spLocks noGrp="1"/>
          </p:cNvSpPr>
          <p:nvPr>
            <p:ph type="pic" sz="half" idx="14"/>
          </p:nvPr>
        </p:nvSpPr>
        <p:spPr>
          <a:xfrm>
            <a:off x="3566764" y="508000"/>
            <a:ext cx="11455401" cy="11115849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496" name="Image"/>
          <p:cNvSpPr>
            <a:spLocks noGrp="1"/>
          </p:cNvSpPr>
          <p:nvPr>
            <p:ph type="pic" sz="quarter" idx="15"/>
          </p:nvPr>
        </p:nvSpPr>
        <p:spPr>
          <a:xfrm>
            <a:off x="15138400" y="508000"/>
            <a:ext cx="5690755" cy="551180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497" name="Title Text"/>
          <p:cNvSpPr txBox="1">
            <a:spLocks noGrp="1"/>
          </p:cNvSpPr>
          <p:nvPr>
            <p:ph type="title"/>
          </p:nvPr>
        </p:nvSpPr>
        <p:spPr>
          <a:xfrm>
            <a:off x="3556000" y="11760200"/>
            <a:ext cx="15240000" cy="939800"/>
          </a:xfrm>
          <a:prstGeom prst="rect">
            <a:avLst/>
          </a:prstGeom>
        </p:spPr>
        <p:txBody>
          <a:bodyPr lIns="101600" tIns="101600" rIns="101600" bIns="101600" anchor="b">
            <a:noAutofit/>
          </a:bodyPr>
          <a:lstStyle>
            <a:lvl1pPr defTabSz="812800">
              <a:lnSpc>
                <a:spcPct val="100000"/>
              </a:lnSpc>
              <a:defRPr sz="5600" cap="all">
                <a:solidFill>
                  <a:srgbClr val="DEDDD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49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56000" y="12674600"/>
            <a:ext cx="15240000" cy="609600"/>
          </a:xfrm>
          <a:prstGeom prst="rect">
            <a:avLst/>
          </a:prstGeom>
        </p:spPr>
        <p:txBody>
          <a:bodyPr lIns="101600" tIns="101600" rIns="101600" bIns="101600">
            <a:noAutofit/>
          </a:bodyPr>
          <a:lstStyle>
            <a:lvl1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 cap="all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  <a:lvl2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 cap="all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2pPr>
            <a:lvl3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 cap="all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3pPr>
            <a:lvl4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 cap="all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4pPr>
            <a:lvl5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 cap="all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65878" y="13309600"/>
            <a:ext cx="470104" cy="476200"/>
          </a:xfrm>
          <a:prstGeom prst="rect">
            <a:avLst/>
          </a:prstGeom>
        </p:spPr>
        <p:txBody>
          <a:bodyPr lIns="101600" tIns="101600" rIns="101600" bIns="101600" anchor="t"/>
          <a:lstStyle>
            <a:lvl1pPr algn="ctr" defTabSz="812800">
              <a:defRPr sz="1800">
                <a:solidFill>
                  <a:srgbClr val="5C89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Big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Rectangle"/>
          <p:cNvSpPr/>
          <p:nvPr/>
        </p:nvSpPr>
        <p:spPr>
          <a:xfrm>
            <a:off x="3447154" y="381000"/>
            <a:ext cx="17500601" cy="12964731"/>
          </a:xfrm>
          <a:prstGeom prst="rect">
            <a:avLst/>
          </a:prstGeom>
          <a:ln w="50800">
            <a:solidFill>
              <a:srgbClr val="A2A1A6"/>
            </a:solidFill>
            <a:miter lim="400000"/>
          </a:ln>
        </p:spPr>
        <p:txBody>
          <a:bodyPr lIns="101600" tIns="101600" rIns="101600" bIns="101600" anchor="ctr"/>
          <a:lstStyle/>
          <a:p>
            <a:pPr algn="ctr" defTabSz="812800"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07" name="Line"/>
          <p:cNvSpPr/>
          <p:nvPr/>
        </p:nvSpPr>
        <p:spPr>
          <a:xfrm>
            <a:off x="3439595" y="11760200"/>
            <a:ext cx="17521177" cy="0"/>
          </a:xfrm>
          <a:prstGeom prst="line">
            <a:avLst/>
          </a:prstGeom>
          <a:ln w="50800">
            <a:solidFill>
              <a:srgbClr val="A2A1A6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508" name="Image"/>
          <p:cNvSpPr>
            <a:spLocks noGrp="1"/>
          </p:cNvSpPr>
          <p:nvPr>
            <p:ph type="pic" idx="13"/>
          </p:nvPr>
        </p:nvSpPr>
        <p:spPr>
          <a:xfrm>
            <a:off x="3556000" y="508000"/>
            <a:ext cx="17246600" cy="11104954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509" name="Title Text"/>
          <p:cNvSpPr txBox="1">
            <a:spLocks noGrp="1"/>
          </p:cNvSpPr>
          <p:nvPr>
            <p:ph type="title"/>
          </p:nvPr>
        </p:nvSpPr>
        <p:spPr>
          <a:xfrm>
            <a:off x="3556000" y="11760200"/>
            <a:ext cx="15240000" cy="939800"/>
          </a:xfrm>
          <a:prstGeom prst="rect">
            <a:avLst/>
          </a:prstGeom>
        </p:spPr>
        <p:txBody>
          <a:bodyPr lIns="101600" tIns="101600" rIns="101600" bIns="101600" anchor="b">
            <a:noAutofit/>
          </a:bodyPr>
          <a:lstStyle>
            <a:lvl1pPr defTabSz="812800">
              <a:lnSpc>
                <a:spcPct val="100000"/>
              </a:lnSpc>
              <a:defRPr sz="5600" cap="all">
                <a:solidFill>
                  <a:srgbClr val="DEDDD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51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56000" y="12674600"/>
            <a:ext cx="15240000" cy="609600"/>
          </a:xfrm>
          <a:prstGeom prst="rect">
            <a:avLst/>
          </a:prstGeom>
        </p:spPr>
        <p:txBody>
          <a:bodyPr lIns="101600" tIns="101600" rIns="101600" bIns="101600">
            <a:noAutofit/>
          </a:bodyPr>
          <a:lstStyle>
            <a:lvl1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 cap="all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  <a:lvl2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 cap="all">
                <a:solidFill>
                  <a:srgbClr val="5C89A5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2pPr>
            <a:lvl3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 cap="all">
                <a:solidFill>
                  <a:srgbClr val="5C89A5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3pPr>
            <a:lvl4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 cap="all">
                <a:solidFill>
                  <a:srgbClr val="5C89A5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4pPr>
            <a:lvl5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 cap="all">
                <a:solidFill>
                  <a:srgbClr val="5C89A5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65878" y="13309600"/>
            <a:ext cx="470104" cy="476200"/>
          </a:xfrm>
          <a:prstGeom prst="rect">
            <a:avLst/>
          </a:prstGeom>
        </p:spPr>
        <p:txBody>
          <a:bodyPr lIns="101600" tIns="101600" rIns="101600" bIns="101600" anchor="t"/>
          <a:lstStyle>
            <a:lvl1pPr algn="ctr" defTabSz="812800">
              <a:defRPr sz="1800">
                <a:solidFill>
                  <a:srgbClr val="5C89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6 Up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Rectangle"/>
          <p:cNvSpPr/>
          <p:nvPr/>
        </p:nvSpPr>
        <p:spPr>
          <a:xfrm>
            <a:off x="3447154" y="381000"/>
            <a:ext cx="17500601" cy="12964731"/>
          </a:xfrm>
          <a:prstGeom prst="rect">
            <a:avLst/>
          </a:prstGeom>
          <a:ln w="50800">
            <a:solidFill>
              <a:srgbClr val="A2A1A6"/>
            </a:solidFill>
            <a:miter lim="400000"/>
          </a:ln>
        </p:spPr>
        <p:txBody>
          <a:bodyPr lIns="101600" tIns="101600" rIns="101600" bIns="101600" anchor="ctr"/>
          <a:lstStyle/>
          <a:p>
            <a:pPr algn="ctr" defTabSz="812800">
              <a:defRPr sz="5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19" name="Line"/>
          <p:cNvSpPr/>
          <p:nvPr/>
        </p:nvSpPr>
        <p:spPr>
          <a:xfrm>
            <a:off x="3439595" y="11760200"/>
            <a:ext cx="17521177" cy="0"/>
          </a:xfrm>
          <a:prstGeom prst="line">
            <a:avLst/>
          </a:prstGeom>
          <a:ln w="50800">
            <a:solidFill>
              <a:srgbClr val="A2A1A6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520" name="Image"/>
          <p:cNvSpPr>
            <a:spLocks noGrp="1"/>
          </p:cNvSpPr>
          <p:nvPr>
            <p:ph type="pic" sz="quarter" idx="13"/>
          </p:nvPr>
        </p:nvSpPr>
        <p:spPr>
          <a:xfrm>
            <a:off x="9347200" y="6121400"/>
            <a:ext cx="5697721" cy="5518547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521" name="Image"/>
          <p:cNvSpPr>
            <a:spLocks noGrp="1"/>
          </p:cNvSpPr>
          <p:nvPr>
            <p:ph type="pic" sz="quarter" idx="14"/>
          </p:nvPr>
        </p:nvSpPr>
        <p:spPr>
          <a:xfrm>
            <a:off x="9347200" y="508000"/>
            <a:ext cx="5697721" cy="5518547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522" name="Image"/>
          <p:cNvSpPr>
            <a:spLocks noGrp="1"/>
          </p:cNvSpPr>
          <p:nvPr>
            <p:ph type="pic" sz="quarter" idx="15"/>
          </p:nvPr>
        </p:nvSpPr>
        <p:spPr>
          <a:xfrm>
            <a:off x="3556000" y="6121400"/>
            <a:ext cx="5697721" cy="5518547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523" name="Image"/>
          <p:cNvSpPr>
            <a:spLocks noGrp="1"/>
          </p:cNvSpPr>
          <p:nvPr>
            <p:ph type="pic" sz="quarter" idx="16"/>
          </p:nvPr>
        </p:nvSpPr>
        <p:spPr>
          <a:xfrm>
            <a:off x="3556000" y="508000"/>
            <a:ext cx="5697721" cy="5518547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524" name="Image"/>
          <p:cNvSpPr>
            <a:spLocks noGrp="1"/>
          </p:cNvSpPr>
          <p:nvPr>
            <p:ph type="pic" sz="quarter" idx="17"/>
          </p:nvPr>
        </p:nvSpPr>
        <p:spPr>
          <a:xfrm>
            <a:off x="15138400" y="6121400"/>
            <a:ext cx="5697721" cy="5518547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525" name="Image"/>
          <p:cNvSpPr>
            <a:spLocks noGrp="1"/>
          </p:cNvSpPr>
          <p:nvPr>
            <p:ph type="pic" sz="quarter" idx="18"/>
          </p:nvPr>
        </p:nvSpPr>
        <p:spPr>
          <a:xfrm>
            <a:off x="15138400" y="508000"/>
            <a:ext cx="5697721" cy="5518547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526" name="Title Text"/>
          <p:cNvSpPr txBox="1">
            <a:spLocks noGrp="1"/>
          </p:cNvSpPr>
          <p:nvPr>
            <p:ph type="title"/>
          </p:nvPr>
        </p:nvSpPr>
        <p:spPr>
          <a:xfrm>
            <a:off x="3556000" y="11760200"/>
            <a:ext cx="15240000" cy="939800"/>
          </a:xfrm>
          <a:prstGeom prst="rect">
            <a:avLst/>
          </a:prstGeom>
        </p:spPr>
        <p:txBody>
          <a:bodyPr lIns="101600" tIns="101600" rIns="101600" bIns="101600" anchor="b">
            <a:noAutofit/>
          </a:bodyPr>
          <a:lstStyle>
            <a:lvl1pPr defTabSz="812800">
              <a:lnSpc>
                <a:spcPct val="100000"/>
              </a:lnSpc>
              <a:defRPr sz="5200" cap="all">
                <a:solidFill>
                  <a:srgbClr val="DEDDD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52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56000" y="12674600"/>
            <a:ext cx="15240000" cy="609600"/>
          </a:xfrm>
          <a:prstGeom prst="rect">
            <a:avLst/>
          </a:prstGeom>
        </p:spPr>
        <p:txBody>
          <a:bodyPr lIns="101600" tIns="101600" rIns="101600" bIns="101600">
            <a:noAutofit/>
          </a:bodyPr>
          <a:lstStyle>
            <a:lvl1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800" cap="all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  <a:lvl2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800" cap="all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2pPr>
            <a:lvl3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800" cap="all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3pPr>
            <a:lvl4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800" cap="all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4pPr>
            <a:lvl5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800" cap="all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9700" y="13311782"/>
            <a:ext cx="441859" cy="426112"/>
          </a:xfrm>
          <a:prstGeom prst="rect">
            <a:avLst/>
          </a:prstGeom>
        </p:spPr>
        <p:txBody>
          <a:bodyPr lIns="101600" tIns="101600" rIns="101600" bIns="101600" anchor="t"/>
          <a:lstStyle>
            <a:lvl1pPr algn="ctr" defTabSz="812800">
              <a:defRPr sz="1600">
                <a:solidFill>
                  <a:srgbClr val="5C89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Title Slid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image1.png" descr="image1.png"/>
          <p:cNvPicPr>
            <a:picLocks/>
          </p:cNvPicPr>
          <p:nvPr/>
        </p:nvPicPr>
        <p:blipFill>
          <a:blip r:embed="rId2"/>
          <a:srcRect t="2673"/>
          <a:stretch>
            <a:fillRect/>
          </a:stretch>
        </p:blipFill>
        <p:spPr>
          <a:xfrm>
            <a:off x="3048000" y="15876"/>
            <a:ext cx="2968626" cy="1562100"/>
          </a:xfrm>
          <a:prstGeom prst="rect">
            <a:avLst/>
          </a:prstGeom>
        </p:spPr>
      </p:pic>
      <p:sp>
        <p:nvSpPr>
          <p:cNvPr id="536" name="Title Text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3511550"/>
          </a:xfrm>
          <a:prstGeom prst="rect">
            <a:avLst/>
          </a:prstGeom>
          <a:ln cap="rnd">
            <a:round/>
          </a:ln>
        </p:spPr>
        <p:txBody>
          <a:bodyPr lIns="76200" tIns="76200" rIns="76200" bIns="76200" anchor="t">
            <a:noAutofit/>
          </a:bodyPr>
          <a:lstStyle>
            <a:lvl1pPr algn="ctr">
              <a:lnSpc>
                <a:spcPct val="100000"/>
              </a:lnSpc>
              <a:defRPr sz="2200" b="1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3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791200" y="7772400"/>
            <a:ext cx="12801600" cy="5943600"/>
          </a:xfrm>
          <a:prstGeom prst="rect">
            <a:avLst/>
          </a:prstGeom>
        </p:spPr>
        <p:txBody>
          <a:bodyPr lIns="76200" tIns="76200" rIns="76200" bIns="76200">
            <a:noAutofit/>
          </a:bodyPr>
          <a:lstStyle>
            <a:lvl1pPr marL="0" indent="0" algn="ctr">
              <a:lnSpc>
                <a:spcPct val="100000"/>
              </a:lnSpc>
              <a:spcBef>
                <a:spcPts val="1100"/>
              </a:spcBef>
              <a:buClr>
                <a:srgbClr val="000000"/>
              </a:buClr>
              <a:buSzTx/>
              <a:buFontTx/>
              <a:buNone/>
              <a:defRPr sz="48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914400" indent="0" algn="ctr">
              <a:lnSpc>
                <a:spcPct val="100000"/>
              </a:lnSpc>
              <a:spcBef>
                <a:spcPts val="1100"/>
              </a:spcBef>
              <a:buClr>
                <a:srgbClr val="000000"/>
              </a:buClr>
              <a:buSzTx/>
              <a:buFontTx/>
              <a:buNone/>
              <a:defRPr sz="48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828800" indent="0" algn="ctr">
              <a:lnSpc>
                <a:spcPct val="100000"/>
              </a:lnSpc>
              <a:spcBef>
                <a:spcPts val="1100"/>
              </a:spcBef>
              <a:buClr>
                <a:srgbClr val="000000"/>
              </a:buClr>
              <a:buSzTx/>
              <a:buFontTx/>
              <a:buNone/>
              <a:defRPr sz="48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2743200" indent="0" algn="ctr">
              <a:lnSpc>
                <a:spcPct val="100000"/>
              </a:lnSpc>
              <a:spcBef>
                <a:spcPts val="1100"/>
              </a:spcBef>
              <a:buClr>
                <a:srgbClr val="000000"/>
              </a:buClr>
              <a:buSzTx/>
              <a:buFontTx/>
              <a:buNone/>
              <a:defRPr sz="48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3657600" indent="0" algn="ctr">
              <a:lnSpc>
                <a:spcPct val="100000"/>
              </a:lnSpc>
              <a:spcBef>
                <a:spcPts val="1100"/>
              </a:spcBef>
              <a:buClr>
                <a:srgbClr val="000000"/>
              </a:buClr>
              <a:buSzTx/>
              <a:buFontTx/>
              <a:buNone/>
              <a:defRPr sz="48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900900" y="12884150"/>
            <a:ext cx="520701" cy="533152"/>
          </a:xfrm>
          <a:prstGeom prst="rect">
            <a:avLst/>
          </a:prstGeom>
        </p:spPr>
        <p:txBody>
          <a:bodyPr lIns="101600" tIns="101600" rIns="101600" bIns="101600" anchor="t"/>
          <a:lstStyle>
            <a:lvl1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6 Up copy 5">
    <p:bg>
      <p:bgPr>
        <a:solidFill>
          <a:srgbClr val="011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Rectangle"/>
          <p:cNvSpPr/>
          <p:nvPr/>
        </p:nvSpPr>
        <p:spPr>
          <a:xfrm>
            <a:off x="3464681" y="362184"/>
            <a:ext cx="17475201" cy="12945915"/>
          </a:xfrm>
          <a:prstGeom prst="rect">
            <a:avLst/>
          </a:prstGeom>
          <a:ln w="50800">
            <a:solidFill>
              <a:srgbClr val="A2A1A6"/>
            </a:solidFill>
            <a:miter lim="400000"/>
          </a:ln>
        </p:spPr>
        <p:txBody>
          <a:bodyPr lIns="101600" tIns="101600" rIns="101600" bIns="101600" anchor="ctr"/>
          <a:lstStyle/>
          <a:p>
            <a:pPr algn="ctr" defTabSz="812800">
              <a:defRPr sz="5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46" name="Line"/>
          <p:cNvSpPr/>
          <p:nvPr/>
        </p:nvSpPr>
        <p:spPr>
          <a:xfrm>
            <a:off x="3439595" y="11760200"/>
            <a:ext cx="17521177" cy="0"/>
          </a:xfrm>
          <a:prstGeom prst="line">
            <a:avLst/>
          </a:prstGeom>
          <a:ln w="50800">
            <a:solidFill>
              <a:srgbClr val="A2A1A6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547" name="Asantha Cooray, UC Irvine                                                                                                                                               Crete GDSF May 2015"/>
          <p:cNvSpPr txBox="1"/>
          <p:nvPr/>
        </p:nvSpPr>
        <p:spPr>
          <a:xfrm>
            <a:off x="3474203" y="13233400"/>
            <a:ext cx="17780001" cy="5842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1600" tIns="101600" rIns="101600" bIns="101600" anchor="ctr">
            <a:spAutoFit/>
          </a:bodyPr>
          <a:lstStyle>
            <a:lvl1pPr defTabSz="812800">
              <a:defRPr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Asantha Cooray, UC Irvine                                                                                                                                               Crete GDSF May 2015</a:t>
            </a:r>
          </a:p>
        </p:txBody>
      </p:sp>
      <p:sp>
        <p:nvSpPr>
          <p:cNvPr id="548" name="Title Text"/>
          <p:cNvSpPr txBox="1">
            <a:spLocks noGrp="1"/>
          </p:cNvSpPr>
          <p:nvPr>
            <p:ph type="title"/>
          </p:nvPr>
        </p:nvSpPr>
        <p:spPr>
          <a:xfrm>
            <a:off x="3556000" y="11760200"/>
            <a:ext cx="15240000" cy="939800"/>
          </a:xfrm>
          <a:prstGeom prst="rect">
            <a:avLst/>
          </a:prstGeom>
        </p:spPr>
        <p:txBody>
          <a:bodyPr lIns="101600" tIns="101600" rIns="101600" bIns="101600" anchor="b">
            <a:noAutofit/>
          </a:bodyPr>
          <a:lstStyle>
            <a:lvl1pPr defTabSz="812800">
              <a:lnSpc>
                <a:spcPct val="100000"/>
              </a:lnSpc>
              <a:defRPr sz="5200">
                <a:solidFill>
                  <a:srgbClr val="F5ED52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54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56000" y="12674600"/>
            <a:ext cx="15240000" cy="609600"/>
          </a:xfrm>
          <a:prstGeom prst="rect">
            <a:avLst/>
          </a:prstGeom>
        </p:spPr>
        <p:txBody>
          <a:bodyPr lIns="101600" tIns="101600" rIns="101600" bIns="101600">
            <a:noAutofit/>
          </a:bodyPr>
          <a:lstStyle>
            <a:lvl1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800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  <a:lvl2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800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2pPr>
            <a:lvl3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800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3pPr>
            <a:lvl4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800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4pPr>
            <a:lvl5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800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9700" y="13311782"/>
            <a:ext cx="441859" cy="426112"/>
          </a:xfrm>
          <a:prstGeom prst="rect">
            <a:avLst/>
          </a:prstGeom>
        </p:spPr>
        <p:txBody>
          <a:bodyPr lIns="101600" tIns="101600" rIns="101600" bIns="101600" anchor="t"/>
          <a:lstStyle>
            <a:lvl1pPr algn="ctr" defTabSz="812800">
              <a:defRPr sz="1600">
                <a:solidFill>
                  <a:srgbClr val="5C89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6 Up copy 2">
    <p:bg>
      <p:bgPr>
        <a:solidFill>
          <a:srgbClr val="011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Rectangle"/>
          <p:cNvSpPr/>
          <p:nvPr/>
        </p:nvSpPr>
        <p:spPr>
          <a:xfrm>
            <a:off x="3464681" y="362184"/>
            <a:ext cx="17475201" cy="12945915"/>
          </a:xfrm>
          <a:prstGeom prst="rect">
            <a:avLst/>
          </a:prstGeom>
          <a:ln w="50800">
            <a:solidFill>
              <a:srgbClr val="A2A1A6"/>
            </a:solidFill>
            <a:miter lim="400000"/>
          </a:ln>
        </p:spPr>
        <p:txBody>
          <a:bodyPr lIns="101600" tIns="101600" rIns="101600" bIns="101600" anchor="ctr"/>
          <a:lstStyle/>
          <a:p>
            <a:pPr algn="ctr" defTabSz="812800">
              <a:defRPr sz="5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58" name="Line"/>
          <p:cNvSpPr/>
          <p:nvPr/>
        </p:nvSpPr>
        <p:spPr>
          <a:xfrm>
            <a:off x="3439595" y="11760200"/>
            <a:ext cx="17521177" cy="0"/>
          </a:xfrm>
          <a:prstGeom prst="line">
            <a:avLst/>
          </a:prstGeom>
          <a:ln w="50800">
            <a:solidFill>
              <a:srgbClr val="A2A1A6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559" name="Asantha Cooray, UC Irvine                                                                                                                                             Crete GDSF May 2015"/>
          <p:cNvSpPr txBox="1"/>
          <p:nvPr/>
        </p:nvSpPr>
        <p:spPr>
          <a:xfrm>
            <a:off x="3474203" y="13233400"/>
            <a:ext cx="17526001" cy="5842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1600" tIns="101600" rIns="101600" bIns="101600" anchor="ctr">
            <a:spAutoFit/>
          </a:bodyPr>
          <a:lstStyle>
            <a:lvl1pPr defTabSz="812800">
              <a:defRPr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Asantha Cooray, UC Irvine                                                                                                                                             Crete GDSF May 2015</a:t>
            </a:r>
          </a:p>
        </p:txBody>
      </p:sp>
      <p:sp>
        <p:nvSpPr>
          <p:cNvPr id="560" name="Title Text"/>
          <p:cNvSpPr txBox="1">
            <a:spLocks noGrp="1"/>
          </p:cNvSpPr>
          <p:nvPr>
            <p:ph type="title"/>
          </p:nvPr>
        </p:nvSpPr>
        <p:spPr>
          <a:xfrm>
            <a:off x="3556000" y="11760200"/>
            <a:ext cx="15240000" cy="939800"/>
          </a:xfrm>
          <a:prstGeom prst="rect">
            <a:avLst/>
          </a:prstGeom>
        </p:spPr>
        <p:txBody>
          <a:bodyPr lIns="101600" tIns="101600" rIns="101600" bIns="101600" anchor="b">
            <a:noAutofit/>
          </a:bodyPr>
          <a:lstStyle>
            <a:lvl1pPr defTabSz="812800">
              <a:lnSpc>
                <a:spcPct val="100000"/>
              </a:lnSpc>
              <a:defRPr sz="5200">
                <a:solidFill>
                  <a:srgbClr val="F5ED52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56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56000" y="12674600"/>
            <a:ext cx="15240000" cy="609600"/>
          </a:xfrm>
          <a:prstGeom prst="rect">
            <a:avLst/>
          </a:prstGeom>
        </p:spPr>
        <p:txBody>
          <a:bodyPr lIns="101600" tIns="101600" rIns="101600" bIns="101600">
            <a:noAutofit/>
          </a:bodyPr>
          <a:lstStyle>
            <a:lvl1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800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  <a:lvl2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800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2pPr>
            <a:lvl3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800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3pPr>
            <a:lvl4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800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4pPr>
            <a:lvl5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800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9700" y="13311782"/>
            <a:ext cx="441859" cy="426112"/>
          </a:xfrm>
          <a:prstGeom prst="rect">
            <a:avLst/>
          </a:prstGeom>
        </p:spPr>
        <p:txBody>
          <a:bodyPr lIns="101600" tIns="101600" rIns="101600" bIns="101600" anchor="t"/>
          <a:lstStyle>
            <a:lvl1pPr algn="ctr" defTabSz="812800">
              <a:defRPr sz="1600">
                <a:solidFill>
                  <a:srgbClr val="5C89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6 Up copy 3">
    <p:bg>
      <p:bgPr>
        <a:solidFill>
          <a:srgbClr val="011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Rectangle"/>
          <p:cNvSpPr/>
          <p:nvPr/>
        </p:nvSpPr>
        <p:spPr>
          <a:xfrm>
            <a:off x="3464681" y="362184"/>
            <a:ext cx="17475201" cy="12945915"/>
          </a:xfrm>
          <a:prstGeom prst="rect">
            <a:avLst/>
          </a:prstGeom>
          <a:ln w="50800">
            <a:solidFill>
              <a:srgbClr val="A2A1A6"/>
            </a:solidFill>
            <a:miter lim="400000"/>
          </a:ln>
        </p:spPr>
        <p:txBody>
          <a:bodyPr lIns="101600" tIns="101600" rIns="101600" bIns="101600" anchor="ctr"/>
          <a:lstStyle/>
          <a:p>
            <a:pPr algn="ctr" defTabSz="812800">
              <a:defRPr sz="5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70" name="Line"/>
          <p:cNvSpPr/>
          <p:nvPr/>
        </p:nvSpPr>
        <p:spPr>
          <a:xfrm>
            <a:off x="3439595" y="11760200"/>
            <a:ext cx="17521177" cy="0"/>
          </a:xfrm>
          <a:prstGeom prst="line">
            <a:avLst/>
          </a:prstGeom>
          <a:ln w="50800">
            <a:solidFill>
              <a:srgbClr val="A2A1A6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571" name="Asantha Cooray, UC Irvine                                                                                                                                               Crete GDSF May 2015"/>
          <p:cNvSpPr txBox="1"/>
          <p:nvPr/>
        </p:nvSpPr>
        <p:spPr>
          <a:xfrm>
            <a:off x="3474203" y="13233400"/>
            <a:ext cx="17526001" cy="5842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1600" tIns="101600" rIns="101600" bIns="101600" anchor="ctr">
            <a:spAutoFit/>
          </a:bodyPr>
          <a:lstStyle>
            <a:lvl1pPr defTabSz="812800">
              <a:defRPr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Asantha Cooray, UC Irvine                                                                                                                                               Crete GDSF May 2015</a:t>
            </a:r>
          </a:p>
        </p:txBody>
      </p:sp>
      <p:sp>
        <p:nvSpPr>
          <p:cNvPr id="572" name="Title Text"/>
          <p:cNvSpPr txBox="1">
            <a:spLocks noGrp="1"/>
          </p:cNvSpPr>
          <p:nvPr>
            <p:ph type="title"/>
          </p:nvPr>
        </p:nvSpPr>
        <p:spPr>
          <a:xfrm>
            <a:off x="3556000" y="11760200"/>
            <a:ext cx="15240000" cy="939800"/>
          </a:xfrm>
          <a:prstGeom prst="rect">
            <a:avLst/>
          </a:prstGeom>
        </p:spPr>
        <p:txBody>
          <a:bodyPr lIns="101600" tIns="101600" rIns="101600" bIns="101600" anchor="b">
            <a:noAutofit/>
          </a:bodyPr>
          <a:lstStyle>
            <a:lvl1pPr defTabSz="812800">
              <a:lnSpc>
                <a:spcPct val="100000"/>
              </a:lnSpc>
              <a:defRPr sz="5200">
                <a:solidFill>
                  <a:srgbClr val="F5ED52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57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56000" y="12674600"/>
            <a:ext cx="15240000" cy="609600"/>
          </a:xfrm>
          <a:prstGeom prst="rect">
            <a:avLst/>
          </a:prstGeom>
        </p:spPr>
        <p:txBody>
          <a:bodyPr lIns="101600" tIns="101600" rIns="101600" bIns="101600">
            <a:noAutofit/>
          </a:bodyPr>
          <a:lstStyle>
            <a:lvl1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800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  <a:lvl2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800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2pPr>
            <a:lvl3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800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3pPr>
            <a:lvl4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800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4pPr>
            <a:lvl5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800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9700" y="13311782"/>
            <a:ext cx="441859" cy="426112"/>
          </a:xfrm>
          <a:prstGeom prst="rect">
            <a:avLst/>
          </a:prstGeom>
        </p:spPr>
        <p:txBody>
          <a:bodyPr lIns="101600" tIns="101600" rIns="101600" bIns="101600" anchor="t"/>
          <a:lstStyle>
            <a:lvl1pPr algn="ctr" defTabSz="812800">
              <a:defRPr sz="1600">
                <a:solidFill>
                  <a:srgbClr val="5C89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xfrm>
            <a:off x="4826000" y="2311400"/>
            <a:ext cx="14706600" cy="4648200"/>
          </a:xfrm>
          <a:prstGeom prst="rect">
            <a:avLst/>
          </a:prstGeom>
        </p:spPr>
        <p:txBody>
          <a:bodyPr lIns="101600" tIns="101600" rIns="101600" bIns="101600" anchor="b">
            <a:noAutofit/>
          </a:bodyPr>
          <a:lstStyle>
            <a:lvl1pPr algn="ctr" defTabSz="812800">
              <a:lnSpc>
                <a:spcPct val="100000"/>
              </a:lnSpc>
              <a:defRPr sz="116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6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26000" y="7061200"/>
            <a:ext cx="14706600" cy="1600200"/>
          </a:xfrm>
          <a:prstGeom prst="rect">
            <a:avLst/>
          </a:prstGeom>
        </p:spPr>
        <p:txBody>
          <a:bodyPr lIns="101600" tIns="101600" rIns="101600" bIns="101600">
            <a:noAutofit/>
          </a:bodyPr>
          <a:lstStyle>
            <a:lvl1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18950" y="12979400"/>
            <a:ext cx="520701" cy="558800"/>
          </a:xfrm>
          <a:prstGeom prst="rect">
            <a:avLst/>
          </a:prstGeom>
        </p:spPr>
        <p:txBody>
          <a:bodyPr lIns="101600" tIns="101600" rIns="101600" bIns="101600" anchor="t"/>
          <a:lstStyle>
            <a:lvl1pPr algn="ctr" defTabSz="81280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6 Up copy 9">
    <p:bg>
      <p:bgPr>
        <a:solidFill>
          <a:srgbClr val="011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Rectangle"/>
          <p:cNvSpPr/>
          <p:nvPr/>
        </p:nvSpPr>
        <p:spPr>
          <a:xfrm>
            <a:off x="3464681" y="362184"/>
            <a:ext cx="17475201" cy="12945915"/>
          </a:xfrm>
          <a:prstGeom prst="rect">
            <a:avLst/>
          </a:prstGeom>
          <a:ln w="50800">
            <a:solidFill>
              <a:srgbClr val="A2A1A6"/>
            </a:solidFill>
            <a:miter lim="400000"/>
          </a:ln>
        </p:spPr>
        <p:txBody>
          <a:bodyPr lIns="101600" tIns="101600" rIns="101600" bIns="101600" anchor="ctr"/>
          <a:lstStyle/>
          <a:p>
            <a:pPr algn="ctr" defTabSz="812800">
              <a:defRPr sz="5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82" name="Line"/>
          <p:cNvSpPr/>
          <p:nvPr/>
        </p:nvSpPr>
        <p:spPr>
          <a:xfrm>
            <a:off x="3439595" y="11760200"/>
            <a:ext cx="17521177" cy="0"/>
          </a:xfrm>
          <a:prstGeom prst="line">
            <a:avLst/>
          </a:prstGeom>
          <a:ln w="50800">
            <a:solidFill>
              <a:srgbClr val="A2A1A6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583" name="Asantha Cooray, UC Irvine                                                                                                                                             Crete GDSF May 2015"/>
          <p:cNvSpPr txBox="1"/>
          <p:nvPr/>
        </p:nvSpPr>
        <p:spPr>
          <a:xfrm>
            <a:off x="3474203" y="13233400"/>
            <a:ext cx="17526001" cy="5842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1600" tIns="101600" rIns="101600" bIns="101600" anchor="ctr">
            <a:spAutoFit/>
          </a:bodyPr>
          <a:lstStyle>
            <a:lvl1pPr defTabSz="812800">
              <a:defRPr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Asantha Cooray, UC Irvine                                                                                                                                             Crete GDSF May 2015</a:t>
            </a:r>
          </a:p>
        </p:txBody>
      </p:sp>
      <p:sp>
        <p:nvSpPr>
          <p:cNvPr id="584" name="Title Text"/>
          <p:cNvSpPr txBox="1">
            <a:spLocks noGrp="1"/>
          </p:cNvSpPr>
          <p:nvPr>
            <p:ph type="title"/>
          </p:nvPr>
        </p:nvSpPr>
        <p:spPr>
          <a:xfrm>
            <a:off x="3556000" y="11760200"/>
            <a:ext cx="15240000" cy="939800"/>
          </a:xfrm>
          <a:prstGeom prst="rect">
            <a:avLst/>
          </a:prstGeom>
        </p:spPr>
        <p:txBody>
          <a:bodyPr lIns="101600" tIns="101600" rIns="101600" bIns="101600" anchor="b">
            <a:noAutofit/>
          </a:bodyPr>
          <a:lstStyle>
            <a:lvl1pPr defTabSz="812800">
              <a:lnSpc>
                <a:spcPct val="100000"/>
              </a:lnSpc>
              <a:defRPr sz="5200">
                <a:solidFill>
                  <a:srgbClr val="F5ED52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58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56000" y="12674600"/>
            <a:ext cx="15240000" cy="609600"/>
          </a:xfrm>
          <a:prstGeom prst="rect">
            <a:avLst/>
          </a:prstGeom>
        </p:spPr>
        <p:txBody>
          <a:bodyPr lIns="101600" tIns="101600" rIns="101600" bIns="101600">
            <a:noAutofit/>
          </a:bodyPr>
          <a:lstStyle>
            <a:lvl1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800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  <a:lvl2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800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2pPr>
            <a:lvl3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800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3pPr>
            <a:lvl4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800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4pPr>
            <a:lvl5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800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9700" y="13311782"/>
            <a:ext cx="441859" cy="426112"/>
          </a:xfrm>
          <a:prstGeom prst="rect">
            <a:avLst/>
          </a:prstGeom>
        </p:spPr>
        <p:txBody>
          <a:bodyPr lIns="101600" tIns="101600" rIns="101600" bIns="101600" anchor="t"/>
          <a:lstStyle>
            <a:lvl1pPr algn="ctr" defTabSz="812800">
              <a:defRPr sz="1600">
                <a:solidFill>
                  <a:srgbClr val="5C89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6 Up copy 4">
    <p:bg>
      <p:bgPr>
        <a:solidFill>
          <a:srgbClr val="011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Rectangle"/>
          <p:cNvSpPr/>
          <p:nvPr/>
        </p:nvSpPr>
        <p:spPr>
          <a:xfrm>
            <a:off x="3464681" y="362184"/>
            <a:ext cx="17475201" cy="12945915"/>
          </a:xfrm>
          <a:prstGeom prst="rect">
            <a:avLst/>
          </a:prstGeom>
          <a:ln w="50800">
            <a:solidFill>
              <a:srgbClr val="A2A1A6"/>
            </a:solidFill>
            <a:miter lim="400000"/>
          </a:ln>
        </p:spPr>
        <p:txBody>
          <a:bodyPr lIns="101600" tIns="101600" rIns="101600" bIns="101600" anchor="ctr"/>
          <a:lstStyle/>
          <a:p>
            <a:pPr algn="ctr" defTabSz="812800">
              <a:defRPr sz="5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94" name="Line"/>
          <p:cNvSpPr/>
          <p:nvPr/>
        </p:nvSpPr>
        <p:spPr>
          <a:xfrm>
            <a:off x="3439595" y="11760200"/>
            <a:ext cx="17521177" cy="0"/>
          </a:xfrm>
          <a:prstGeom prst="line">
            <a:avLst/>
          </a:prstGeom>
          <a:ln w="50800">
            <a:solidFill>
              <a:srgbClr val="A2A1A6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595" name="Asantha Cooray, UC Irvine                                                                                                                                              Zel’dovich-100 June 20 2014"/>
          <p:cNvSpPr txBox="1"/>
          <p:nvPr/>
        </p:nvSpPr>
        <p:spPr>
          <a:xfrm>
            <a:off x="3474203" y="13233400"/>
            <a:ext cx="17526001" cy="5842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1600" tIns="101600" rIns="101600" bIns="101600" anchor="ctr">
            <a:spAutoFit/>
          </a:bodyPr>
          <a:lstStyle>
            <a:lvl1pPr defTabSz="812800">
              <a:defRPr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Asantha Cooray, UC Irvine                                                                                                                                              Zel’dovich-100 June 20 2014</a:t>
            </a:r>
          </a:p>
        </p:txBody>
      </p:sp>
      <p:sp>
        <p:nvSpPr>
          <p:cNvPr id="596" name="Title Text"/>
          <p:cNvSpPr txBox="1">
            <a:spLocks noGrp="1"/>
          </p:cNvSpPr>
          <p:nvPr>
            <p:ph type="title"/>
          </p:nvPr>
        </p:nvSpPr>
        <p:spPr>
          <a:xfrm>
            <a:off x="3556000" y="11760200"/>
            <a:ext cx="15240000" cy="939800"/>
          </a:xfrm>
          <a:prstGeom prst="rect">
            <a:avLst/>
          </a:prstGeom>
        </p:spPr>
        <p:txBody>
          <a:bodyPr lIns="101600" tIns="101600" rIns="101600" bIns="101600" anchor="b">
            <a:noAutofit/>
          </a:bodyPr>
          <a:lstStyle>
            <a:lvl1pPr defTabSz="812800">
              <a:lnSpc>
                <a:spcPct val="100000"/>
              </a:lnSpc>
              <a:defRPr sz="5200">
                <a:solidFill>
                  <a:srgbClr val="F5ED52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59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56000" y="12674600"/>
            <a:ext cx="15240000" cy="609600"/>
          </a:xfrm>
          <a:prstGeom prst="rect">
            <a:avLst/>
          </a:prstGeom>
        </p:spPr>
        <p:txBody>
          <a:bodyPr lIns="101600" tIns="101600" rIns="101600" bIns="101600">
            <a:noAutofit/>
          </a:bodyPr>
          <a:lstStyle>
            <a:lvl1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800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  <a:lvl2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800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2pPr>
            <a:lvl3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800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3pPr>
            <a:lvl4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800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4pPr>
            <a:lvl5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800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9700" y="13311782"/>
            <a:ext cx="441859" cy="426112"/>
          </a:xfrm>
          <a:prstGeom prst="rect">
            <a:avLst/>
          </a:prstGeom>
        </p:spPr>
        <p:txBody>
          <a:bodyPr lIns="101600" tIns="101600" rIns="101600" bIns="101600" anchor="t"/>
          <a:lstStyle>
            <a:lvl1pPr algn="ctr" defTabSz="812800">
              <a:defRPr sz="1600">
                <a:solidFill>
                  <a:srgbClr val="5C89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6 Up copy 4">
    <p:bg>
      <p:bgPr>
        <a:solidFill>
          <a:srgbClr val="011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Rectangle"/>
          <p:cNvSpPr/>
          <p:nvPr/>
        </p:nvSpPr>
        <p:spPr>
          <a:xfrm>
            <a:off x="3464681" y="362184"/>
            <a:ext cx="17475201" cy="12945915"/>
          </a:xfrm>
          <a:prstGeom prst="rect">
            <a:avLst/>
          </a:prstGeom>
          <a:ln w="50800">
            <a:solidFill>
              <a:srgbClr val="A2A1A6"/>
            </a:solidFill>
            <a:miter lim="400000"/>
          </a:ln>
        </p:spPr>
        <p:txBody>
          <a:bodyPr lIns="101600" tIns="101600" rIns="101600" bIns="101600" anchor="ctr"/>
          <a:lstStyle/>
          <a:p>
            <a:pPr algn="ctr" defTabSz="812800">
              <a:defRPr sz="5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606" name="Line"/>
          <p:cNvSpPr/>
          <p:nvPr/>
        </p:nvSpPr>
        <p:spPr>
          <a:xfrm>
            <a:off x="3439595" y="11760200"/>
            <a:ext cx="17521177" cy="0"/>
          </a:xfrm>
          <a:prstGeom prst="line">
            <a:avLst/>
          </a:prstGeom>
          <a:ln w="50800">
            <a:solidFill>
              <a:srgbClr val="A2A1A6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607" name="Asantha Cooray, UC Irvine                                                                                                                                              Minnesota CMB January 2015"/>
          <p:cNvSpPr txBox="1"/>
          <p:nvPr/>
        </p:nvSpPr>
        <p:spPr>
          <a:xfrm>
            <a:off x="3474203" y="13233400"/>
            <a:ext cx="17526001" cy="5842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1600" tIns="101600" rIns="101600" bIns="101600" anchor="ctr">
            <a:spAutoFit/>
          </a:bodyPr>
          <a:lstStyle>
            <a:lvl1pPr defTabSz="812800">
              <a:defRPr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Asantha Cooray, UC Irvine                                                                                                                                              Minnesota CMB January 2015</a:t>
            </a:r>
          </a:p>
        </p:txBody>
      </p:sp>
      <p:sp>
        <p:nvSpPr>
          <p:cNvPr id="608" name="Title Text"/>
          <p:cNvSpPr txBox="1">
            <a:spLocks noGrp="1"/>
          </p:cNvSpPr>
          <p:nvPr>
            <p:ph type="title"/>
          </p:nvPr>
        </p:nvSpPr>
        <p:spPr>
          <a:xfrm>
            <a:off x="3556000" y="11760200"/>
            <a:ext cx="15240000" cy="939800"/>
          </a:xfrm>
          <a:prstGeom prst="rect">
            <a:avLst/>
          </a:prstGeom>
        </p:spPr>
        <p:txBody>
          <a:bodyPr lIns="101600" tIns="101600" rIns="101600" bIns="101600" anchor="b">
            <a:noAutofit/>
          </a:bodyPr>
          <a:lstStyle>
            <a:lvl1pPr defTabSz="812800">
              <a:lnSpc>
                <a:spcPct val="100000"/>
              </a:lnSpc>
              <a:defRPr sz="5200">
                <a:solidFill>
                  <a:srgbClr val="F5ED52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60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56000" y="12674600"/>
            <a:ext cx="15240000" cy="609600"/>
          </a:xfrm>
          <a:prstGeom prst="rect">
            <a:avLst/>
          </a:prstGeom>
        </p:spPr>
        <p:txBody>
          <a:bodyPr lIns="101600" tIns="101600" rIns="101600" bIns="101600">
            <a:noAutofit/>
          </a:bodyPr>
          <a:lstStyle>
            <a:lvl1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800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  <a:lvl2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800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2pPr>
            <a:lvl3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800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3pPr>
            <a:lvl4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800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4pPr>
            <a:lvl5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800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9700" y="13311782"/>
            <a:ext cx="441859" cy="426112"/>
          </a:xfrm>
          <a:prstGeom prst="rect">
            <a:avLst/>
          </a:prstGeom>
        </p:spPr>
        <p:txBody>
          <a:bodyPr lIns="101600" tIns="101600" rIns="101600" bIns="101600" anchor="t"/>
          <a:lstStyle>
            <a:lvl1pPr algn="ctr" defTabSz="812800">
              <a:defRPr sz="1600">
                <a:solidFill>
                  <a:srgbClr val="5C89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Blank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Title Here"/>
          <p:cNvSpPr txBox="1"/>
          <p:nvPr/>
        </p:nvSpPr>
        <p:spPr>
          <a:xfrm>
            <a:off x="4419600" y="412750"/>
            <a:ext cx="15570200" cy="8382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6200" tIns="76200" rIns="76200" bIns="76200" anchor="ctr">
            <a:spAutoFit/>
          </a:bodyPr>
          <a:lstStyle>
            <a:lvl1pPr algn="ctr" defTabSz="1828800">
              <a:buClr>
                <a:srgbClr val="FFFFFF"/>
              </a:buClr>
              <a:defRPr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32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4800" b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Title Here</a:t>
            </a:r>
          </a:p>
        </p:txBody>
      </p:sp>
      <p:sp>
        <p:nvSpPr>
          <p:cNvPr id="618" name="Rectangle"/>
          <p:cNvSpPr/>
          <p:nvPr/>
        </p:nvSpPr>
        <p:spPr>
          <a:xfrm>
            <a:off x="3048000" y="209549"/>
            <a:ext cx="18313400" cy="1393828"/>
          </a:xfrm>
          <a:prstGeom prst="rect">
            <a:avLst/>
          </a:prstGeom>
          <a:gradFill>
            <a:gsLst>
              <a:gs pos="0">
                <a:srgbClr val="011995"/>
              </a:gs>
              <a:gs pos="13000">
                <a:srgbClr val="0064FF"/>
              </a:gs>
              <a:gs pos="28000">
                <a:srgbClr val="011995"/>
              </a:gs>
              <a:gs pos="42999">
                <a:srgbClr val="0064FF"/>
              </a:gs>
              <a:gs pos="58000">
                <a:srgbClr val="011995"/>
              </a:gs>
              <a:gs pos="72000">
                <a:srgbClr val="0064FF"/>
              </a:gs>
              <a:gs pos="87000">
                <a:srgbClr val="011995"/>
              </a:gs>
              <a:gs pos="100000">
                <a:srgbClr val="0064FF"/>
              </a:gs>
            </a:gsLst>
            <a:path>
              <a:fillToRect l="100000" t="100000"/>
            </a:path>
          </a:gradFill>
          <a:ln w="25400">
            <a:miter lim="400000"/>
          </a:ln>
        </p:spPr>
        <p:txBody>
          <a:bodyPr lIns="76200" tIns="76200" rIns="76200" bIns="76200" anchor="ctr"/>
          <a:lstStyle/>
          <a:p>
            <a:pPr defTabSz="1828800">
              <a:buClr>
                <a:srgbClr val="000000"/>
              </a:buClr>
              <a:defRPr sz="32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19" name="Rectangle"/>
          <p:cNvSpPr/>
          <p:nvPr/>
        </p:nvSpPr>
        <p:spPr>
          <a:xfrm>
            <a:off x="3152775" y="282575"/>
            <a:ext cx="18103851" cy="1212851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6200" tIns="76200" rIns="76200" bIns="76200" anchor="ctr"/>
          <a:lstStyle/>
          <a:p>
            <a:pPr defTabSz="1828800">
              <a:buClr>
                <a:srgbClr val="000000"/>
              </a:buClr>
              <a:defRPr sz="32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866669" y="12884150"/>
            <a:ext cx="554932" cy="548829"/>
          </a:xfrm>
          <a:prstGeom prst="rect">
            <a:avLst/>
          </a:prstGeom>
        </p:spPr>
        <p:txBody>
          <a:bodyPr lIns="101600" tIns="101600" rIns="101600" bIns="101600" anchor="t"/>
          <a:lstStyle>
            <a:lvl1pPr>
              <a:defRPr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Blank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Title Here"/>
          <p:cNvSpPr txBox="1"/>
          <p:nvPr/>
        </p:nvSpPr>
        <p:spPr>
          <a:xfrm>
            <a:off x="4419600" y="412750"/>
            <a:ext cx="15570200" cy="8382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6200" tIns="76200" rIns="76200" bIns="76200" anchor="ctr">
            <a:spAutoFit/>
          </a:bodyPr>
          <a:lstStyle>
            <a:lvl1pPr algn="ctr" defTabSz="1828800">
              <a:buClr>
                <a:srgbClr val="FFFFFF"/>
              </a:buClr>
              <a:defRPr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32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4800" b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Title Here</a:t>
            </a:r>
          </a:p>
        </p:txBody>
      </p:sp>
      <p:sp>
        <p:nvSpPr>
          <p:cNvPr id="628" name="Rectangle"/>
          <p:cNvSpPr/>
          <p:nvPr/>
        </p:nvSpPr>
        <p:spPr>
          <a:xfrm>
            <a:off x="3048000" y="209549"/>
            <a:ext cx="18313400" cy="1393828"/>
          </a:xfrm>
          <a:prstGeom prst="rect">
            <a:avLst/>
          </a:prstGeom>
          <a:gradFill>
            <a:gsLst>
              <a:gs pos="0">
                <a:srgbClr val="011995"/>
              </a:gs>
              <a:gs pos="13000">
                <a:srgbClr val="0064FF"/>
              </a:gs>
              <a:gs pos="28000">
                <a:srgbClr val="011995"/>
              </a:gs>
              <a:gs pos="42999">
                <a:srgbClr val="0064FF"/>
              </a:gs>
              <a:gs pos="58000">
                <a:srgbClr val="011995"/>
              </a:gs>
              <a:gs pos="72000">
                <a:srgbClr val="0064FF"/>
              </a:gs>
              <a:gs pos="87000">
                <a:srgbClr val="011995"/>
              </a:gs>
              <a:gs pos="100000">
                <a:srgbClr val="0064FF"/>
              </a:gs>
            </a:gsLst>
            <a:path>
              <a:fillToRect l="100000" t="100000"/>
            </a:path>
          </a:gradFill>
          <a:ln w="25400">
            <a:miter lim="400000"/>
          </a:ln>
        </p:spPr>
        <p:txBody>
          <a:bodyPr lIns="76200" tIns="76200" rIns="76200" bIns="76200" anchor="ctr"/>
          <a:lstStyle/>
          <a:p>
            <a:pPr defTabSz="1828800">
              <a:buClr>
                <a:srgbClr val="000000"/>
              </a:buClr>
              <a:defRPr sz="32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29" name="Rectangle"/>
          <p:cNvSpPr/>
          <p:nvPr/>
        </p:nvSpPr>
        <p:spPr>
          <a:xfrm>
            <a:off x="3152775" y="282575"/>
            <a:ext cx="18103851" cy="1212851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6200" tIns="76200" rIns="76200" bIns="76200" anchor="ctr"/>
          <a:lstStyle/>
          <a:p>
            <a:pPr defTabSz="1828800">
              <a:buClr>
                <a:srgbClr val="000000"/>
              </a:buClr>
              <a:defRPr sz="32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630" name="image1.png" descr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6000" y="508000"/>
            <a:ext cx="2286000" cy="784413"/>
          </a:xfrm>
          <a:prstGeom prst="rect">
            <a:avLst/>
          </a:prstGeom>
          <a:ln w="25400">
            <a:miter lim="400000"/>
          </a:ln>
        </p:spPr>
      </p:pic>
      <p:pic>
        <p:nvPicPr>
          <p:cNvPr id="631" name="image2.gif" descr="image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1" y="171706"/>
            <a:ext cx="1453897" cy="1453897"/>
          </a:xfrm>
          <a:prstGeom prst="rect">
            <a:avLst/>
          </a:prstGeom>
          <a:ln w="12700"/>
        </p:spPr>
      </p:pic>
      <p:sp>
        <p:nvSpPr>
          <p:cNvPr id="6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866669" y="12884150"/>
            <a:ext cx="554932" cy="548829"/>
          </a:xfrm>
          <a:prstGeom prst="rect">
            <a:avLst/>
          </a:prstGeom>
        </p:spPr>
        <p:txBody>
          <a:bodyPr lIns="101600" tIns="101600" rIns="101600" bIns="101600" anchor="t"/>
          <a:lstStyle>
            <a:lvl1pPr>
              <a:defRPr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Title Here"/>
          <p:cNvSpPr txBox="1"/>
          <p:nvPr/>
        </p:nvSpPr>
        <p:spPr>
          <a:xfrm>
            <a:off x="4419600" y="412750"/>
            <a:ext cx="15570200" cy="8382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6200" tIns="76200" rIns="76200" bIns="76200" anchor="ctr">
            <a:spAutoFit/>
          </a:bodyPr>
          <a:lstStyle>
            <a:lvl1pPr algn="ctr" defTabSz="1828800">
              <a:buClr>
                <a:srgbClr val="FFFFFF"/>
              </a:buClr>
              <a:defRPr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32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4800" b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Title Here</a:t>
            </a:r>
          </a:p>
        </p:txBody>
      </p:sp>
      <p:sp>
        <p:nvSpPr>
          <p:cNvPr id="640" name="Rectangle"/>
          <p:cNvSpPr/>
          <p:nvPr/>
        </p:nvSpPr>
        <p:spPr>
          <a:xfrm>
            <a:off x="3048000" y="209549"/>
            <a:ext cx="18313400" cy="1393828"/>
          </a:xfrm>
          <a:prstGeom prst="rect">
            <a:avLst/>
          </a:prstGeom>
          <a:gradFill>
            <a:gsLst>
              <a:gs pos="0">
                <a:srgbClr val="011995"/>
              </a:gs>
              <a:gs pos="13000">
                <a:srgbClr val="0064FF"/>
              </a:gs>
              <a:gs pos="28000">
                <a:srgbClr val="011995"/>
              </a:gs>
              <a:gs pos="42999">
                <a:srgbClr val="0064FF"/>
              </a:gs>
              <a:gs pos="58000">
                <a:srgbClr val="011995"/>
              </a:gs>
              <a:gs pos="72000">
                <a:srgbClr val="0064FF"/>
              </a:gs>
              <a:gs pos="87000">
                <a:srgbClr val="011995"/>
              </a:gs>
              <a:gs pos="100000">
                <a:srgbClr val="0064FF"/>
              </a:gs>
            </a:gsLst>
            <a:path>
              <a:fillToRect l="100000" t="100000"/>
            </a:path>
          </a:gradFill>
          <a:ln w="25400">
            <a:miter lim="400000"/>
          </a:ln>
        </p:spPr>
        <p:txBody>
          <a:bodyPr lIns="76200" tIns="76200" rIns="76200" bIns="76200" anchor="ctr"/>
          <a:lstStyle/>
          <a:p>
            <a:pPr defTabSz="1828800">
              <a:buClr>
                <a:srgbClr val="000000"/>
              </a:buClr>
              <a:defRPr sz="32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41" name="Rectangle"/>
          <p:cNvSpPr/>
          <p:nvPr/>
        </p:nvSpPr>
        <p:spPr>
          <a:xfrm>
            <a:off x="3152775" y="282575"/>
            <a:ext cx="18103851" cy="1212851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6200" tIns="76200" rIns="76200" bIns="76200" anchor="ctr"/>
          <a:lstStyle/>
          <a:p>
            <a:pPr defTabSz="1828800">
              <a:buClr>
                <a:srgbClr val="000000"/>
              </a:buClr>
              <a:defRPr sz="32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42" name="Title Text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3413126"/>
          </a:xfrm>
          <a:prstGeom prst="rect">
            <a:avLst/>
          </a:prstGeom>
          <a:ln cap="rnd">
            <a:round/>
          </a:ln>
        </p:spPr>
        <p:txBody>
          <a:bodyPr lIns="76200" tIns="76200" rIns="76200" bIns="76200" anchor="t">
            <a:noAutofit/>
          </a:bodyPr>
          <a:lstStyle>
            <a:lvl1pPr algn="ctr">
              <a:lnSpc>
                <a:spcPct val="100000"/>
              </a:lnSpc>
              <a:defRPr sz="6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43" name="Body Level One…"/>
          <p:cNvSpPr txBox="1">
            <a:spLocks noGrp="1"/>
          </p:cNvSpPr>
          <p:nvPr>
            <p:ph type="body" idx="1"/>
          </p:nvPr>
        </p:nvSpPr>
        <p:spPr>
          <a:xfrm>
            <a:off x="4419600" y="3962400"/>
            <a:ext cx="15544800" cy="9753600"/>
          </a:xfrm>
          <a:prstGeom prst="rect">
            <a:avLst/>
          </a:prstGeom>
        </p:spPr>
        <p:txBody>
          <a:bodyPr lIns="76200" tIns="76200" rIns="76200" bIns="76200">
            <a:noAutofit/>
          </a:bodyPr>
          <a:lstStyle>
            <a:lvl1pPr marL="685800" indent="-685800">
              <a:lnSpc>
                <a:spcPct val="100000"/>
              </a:lnSpc>
              <a:spcBef>
                <a:spcPts val="1500"/>
              </a:spcBef>
              <a:buClr>
                <a:srgbClr val="000000"/>
              </a:buClr>
              <a:buFontTx/>
              <a:defRPr sz="6400">
                <a:uFill>
                  <a:solidFill>
                    <a:srgbClr val="000000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028700" indent="-571500">
              <a:lnSpc>
                <a:spcPct val="100000"/>
              </a:lnSpc>
              <a:spcBef>
                <a:spcPts val="1300"/>
              </a:spcBef>
              <a:buClr>
                <a:srgbClr val="000000"/>
              </a:buClr>
              <a:buFontTx/>
              <a:buChar char="–"/>
              <a:defRPr>
                <a:uFill>
                  <a:solidFill>
                    <a:srgbClr val="000000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indent="-457200">
              <a:lnSpc>
                <a:spcPct val="100000"/>
              </a:lnSpc>
              <a:spcBef>
                <a:spcPts val="1100"/>
              </a:spcBef>
              <a:buClr>
                <a:srgbClr val="000000"/>
              </a:buClr>
              <a:buFontTx/>
              <a:defRPr sz="4800">
                <a:uFill>
                  <a:solidFill>
                    <a:srgbClr val="000000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indent="-457200">
              <a:lnSpc>
                <a:spcPct val="100000"/>
              </a:lnSpc>
              <a:spcBef>
                <a:spcPts val="900"/>
              </a:spcBef>
              <a:buClr>
                <a:srgbClr val="000000"/>
              </a:buClr>
              <a:buFontTx/>
              <a:buChar char="–"/>
              <a:defRPr sz="4000">
                <a:uFill>
                  <a:solidFill>
                    <a:srgbClr val="000000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indent="-457200">
              <a:lnSpc>
                <a:spcPct val="100000"/>
              </a:lnSpc>
              <a:spcBef>
                <a:spcPts val="900"/>
              </a:spcBef>
              <a:buClr>
                <a:srgbClr val="000000"/>
              </a:buClr>
              <a:buFontTx/>
              <a:buChar char="»"/>
              <a:defRPr sz="4000">
                <a:uFill>
                  <a:solidFill>
                    <a:srgbClr val="000000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866669" y="12884150"/>
            <a:ext cx="554932" cy="548829"/>
          </a:xfrm>
          <a:prstGeom prst="rect">
            <a:avLst/>
          </a:prstGeom>
        </p:spPr>
        <p:txBody>
          <a:bodyPr lIns="101600" tIns="101600" rIns="101600" bIns="101600" anchor="t"/>
          <a:lstStyle>
            <a:lvl1pPr>
              <a:defRPr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Blank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Title Here"/>
          <p:cNvSpPr txBox="1"/>
          <p:nvPr/>
        </p:nvSpPr>
        <p:spPr>
          <a:xfrm>
            <a:off x="4419600" y="412750"/>
            <a:ext cx="15570200" cy="8382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6200" tIns="76200" rIns="76200" bIns="76200" anchor="ctr">
            <a:spAutoFit/>
          </a:bodyPr>
          <a:lstStyle>
            <a:lvl1pPr algn="ctr" defTabSz="1828800">
              <a:buClr>
                <a:srgbClr val="FFFFFF"/>
              </a:buClr>
              <a:defRPr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32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4800" b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Title Here</a:t>
            </a:r>
          </a:p>
        </p:txBody>
      </p:sp>
      <p:sp>
        <p:nvSpPr>
          <p:cNvPr id="652" name="Rectangle"/>
          <p:cNvSpPr/>
          <p:nvPr/>
        </p:nvSpPr>
        <p:spPr>
          <a:xfrm>
            <a:off x="3048000" y="209549"/>
            <a:ext cx="18313400" cy="1393828"/>
          </a:xfrm>
          <a:prstGeom prst="rect">
            <a:avLst/>
          </a:prstGeom>
          <a:gradFill>
            <a:gsLst>
              <a:gs pos="0">
                <a:srgbClr val="011995"/>
              </a:gs>
              <a:gs pos="13000">
                <a:srgbClr val="0064FF"/>
              </a:gs>
              <a:gs pos="28000">
                <a:srgbClr val="011995"/>
              </a:gs>
              <a:gs pos="42999">
                <a:srgbClr val="0064FF"/>
              </a:gs>
              <a:gs pos="58000">
                <a:srgbClr val="011995"/>
              </a:gs>
              <a:gs pos="72000">
                <a:srgbClr val="0064FF"/>
              </a:gs>
              <a:gs pos="87000">
                <a:srgbClr val="011995"/>
              </a:gs>
              <a:gs pos="100000">
                <a:srgbClr val="0064FF"/>
              </a:gs>
            </a:gsLst>
            <a:path>
              <a:fillToRect l="100000" t="100000"/>
            </a:path>
          </a:gradFill>
          <a:ln w="25400">
            <a:miter lim="400000"/>
          </a:ln>
        </p:spPr>
        <p:txBody>
          <a:bodyPr lIns="76200" tIns="76200" rIns="76200" bIns="76200" anchor="ctr"/>
          <a:lstStyle/>
          <a:p>
            <a:pPr defTabSz="1828800">
              <a:buClr>
                <a:srgbClr val="000000"/>
              </a:buClr>
              <a:defRPr sz="32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53" name="Rectangle"/>
          <p:cNvSpPr/>
          <p:nvPr/>
        </p:nvSpPr>
        <p:spPr>
          <a:xfrm>
            <a:off x="3152775" y="282575"/>
            <a:ext cx="18103851" cy="1212851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6200" tIns="76200" rIns="76200" bIns="76200" anchor="ctr"/>
          <a:lstStyle/>
          <a:p>
            <a:pPr defTabSz="1828800">
              <a:buClr>
                <a:srgbClr val="000000"/>
              </a:buClr>
              <a:defRPr sz="32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866669" y="12884150"/>
            <a:ext cx="554932" cy="548829"/>
          </a:xfrm>
          <a:prstGeom prst="rect">
            <a:avLst/>
          </a:prstGeom>
        </p:spPr>
        <p:txBody>
          <a:bodyPr lIns="101600" tIns="101600" rIns="101600" bIns="101600" anchor="t"/>
          <a:lstStyle>
            <a:lvl1pPr>
              <a:defRPr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Title Text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66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Line"/>
          <p:cNvSpPr/>
          <p:nvPr/>
        </p:nvSpPr>
        <p:spPr>
          <a:xfrm flipV="1">
            <a:off x="3851671" y="1277913"/>
            <a:ext cx="16680653" cy="7962"/>
          </a:xfrm>
          <a:prstGeom prst="line">
            <a:avLst/>
          </a:prstGeom>
          <a:ln w="3175">
            <a:solidFill>
              <a:srgbClr val="D81E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/>
            </a:pPr>
            <a:endParaRPr/>
          </a:p>
        </p:txBody>
      </p:sp>
      <p:sp>
        <p:nvSpPr>
          <p:cNvPr id="687" name="Title Text"/>
          <p:cNvSpPr txBox="1">
            <a:spLocks noGrp="1"/>
          </p:cNvSpPr>
          <p:nvPr>
            <p:ph type="title"/>
          </p:nvPr>
        </p:nvSpPr>
        <p:spPr>
          <a:xfrm>
            <a:off x="3851671" y="-696516"/>
            <a:ext cx="16680658" cy="1964532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1168400">
              <a:lnSpc>
                <a:spcPct val="100000"/>
              </a:lnSpc>
              <a:defRPr sz="5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688" name="Body Level One…"/>
          <p:cNvSpPr txBox="1">
            <a:spLocks noGrp="1"/>
          </p:cNvSpPr>
          <p:nvPr>
            <p:ph type="body" idx="1"/>
          </p:nvPr>
        </p:nvSpPr>
        <p:spPr>
          <a:xfrm>
            <a:off x="3958828" y="1803796"/>
            <a:ext cx="16680657" cy="10662048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369276" indent="-369276" defTabSz="1168400">
              <a:lnSpc>
                <a:spcPct val="100000"/>
              </a:lnSpc>
              <a:spcBef>
                <a:spcPts val="600"/>
              </a:spcBef>
              <a:buClr>
                <a:srgbClr val="D81E00"/>
              </a:buClr>
              <a:buFontTx/>
              <a:defRPr sz="3600">
                <a:solidFill>
                  <a:srgbClr val="4242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785875" indent="-341375" defTabSz="1168400">
              <a:lnSpc>
                <a:spcPct val="100000"/>
              </a:lnSpc>
              <a:spcBef>
                <a:spcPts val="600"/>
              </a:spcBef>
              <a:buClr>
                <a:srgbClr val="424242"/>
              </a:buClr>
              <a:buSzPct val="80000"/>
              <a:buFont typeface="Zapf Dingbats"/>
              <a:buChar char="➡"/>
              <a:defRPr sz="3200">
                <a:solidFill>
                  <a:srgbClr val="D81E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244600" indent="-355600" defTabSz="1168400">
              <a:lnSpc>
                <a:spcPct val="100000"/>
              </a:lnSpc>
              <a:spcBef>
                <a:spcPts val="600"/>
              </a:spcBef>
              <a:buClr>
                <a:srgbClr val="D81E00"/>
              </a:buClr>
              <a:buFont typeface="Lucida Grande"/>
              <a:buChar char="‣"/>
              <a:defRPr sz="3200">
                <a:solidFill>
                  <a:srgbClr val="4242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04560" indent="-371060" defTabSz="1168400">
              <a:lnSpc>
                <a:spcPct val="100000"/>
              </a:lnSpc>
              <a:spcBef>
                <a:spcPts val="600"/>
              </a:spcBef>
              <a:buFont typeface="Lucida Grande"/>
              <a:buChar char="‣"/>
              <a:defRPr sz="3200">
                <a:solidFill>
                  <a:srgbClr val="4242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117436" indent="-339436" defTabSz="1168400">
              <a:lnSpc>
                <a:spcPct val="100000"/>
              </a:lnSpc>
              <a:spcBef>
                <a:spcPts val="600"/>
              </a:spcBef>
              <a:buFontTx/>
              <a:defRPr sz="2800">
                <a:solidFill>
                  <a:srgbClr val="4242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07677" y="13215937"/>
            <a:ext cx="409780" cy="41587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1168400"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Title Text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69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cop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Text"/>
          <p:cNvSpPr txBox="1">
            <a:spLocks noGrp="1"/>
          </p:cNvSpPr>
          <p:nvPr>
            <p:ph type="title"/>
          </p:nvPr>
        </p:nvSpPr>
        <p:spPr>
          <a:xfrm>
            <a:off x="4826000" y="2311400"/>
            <a:ext cx="14706600" cy="4648200"/>
          </a:xfrm>
          <a:prstGeom prst="rect">
            <a:avLst/>
          </a:prstGeom>
        </p:spPr>
        <p:txBody>
          <a:bodyPr lIns="101600" tIns="101600" rIns="101600" bIns="101600" anchor="b">
            <a:noAutofit/>
          </a:bodyPr>
          <a:lstStyle>
            <a:lvl1pPr algn="ctr" defTabSz="812800">
              <a:lnSpc>
                <a:spcPct val="100000"/>
              </a:lnSpc>
              <a:defRPr sz="116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7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26000" y="7061200"/>
            <a:ext cx="14706600" cy="1600200"/>
          </a:xfrm>
          <a:prstGeom prst="rect">
            <a:avLst/>
          </a:prstGeom>
        </p:spPr>
        <p:txBody>
          <a:bodyPr lIns="101600" tIns="101600" rIns="101600" bIns="101600">
            <a:noAutofit/>
          </a:bodyPr>
          <a:lstStyle>
            <a:lvl1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18950" y="12979400"/>
            <a:ext cx="520701" cy="558800"/>
          </a:xfrm>
          <a:prstGeom prst="rect">
            <a:avLst/>
          </a:prstGeom>
        </p:spPr>
        <p:txBody>
          <a:bodyPr lIns="101600" tIns="101600" rIns="101600" bIns="101600" anchor="t"/>
          <a:lstStyle>
            <a:lvl1pPr algn="ctr" defTabSz="81280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Title Text"/>
          <p:cNvSpPr txBox="1">
            <a:spLocks noGrp="1"/>
          </p:cNvSpPr>
          <p:nvPr>
            <p:ph type="title"/>
          </p:nvPr>
        </p:nvSpPr>
        <p:spPr>
          <a:xfrm>
            <a:off x="4419600" y="3689350"/>
            <a:ext cx="15544800" cy="4083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70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791200" y="7772400"/>
            <a:ext cx="12801600" cy="59436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154400" y="12802234"/>
            <a:ext cx="4267200" cy="551181"/>
          </a:xfrm>
          <a:prstGeom prst="rect">
            <a:avLst/>
          </a:prstGeom>
        </p:spPr>
        <p:txBody>
          <a:bodyPr wrap="square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Title Text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715" name="Body Level One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gradFill flip="none" rotWithShape="1">
          <a:gsLst>
            <a:gs pos="0">
              <a:srgbClr val="80808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Title Text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731" name="Body Level One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 defTabSz="9144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 defTabSz="914400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 defTabSz="9144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 defTabSz="91440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 defTabSz="91440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gradFill flip="none" rotWithShape="1">
          <a:gsLst>
            <a:gs pos="0">
              <a:srgbClr val="80808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Title Text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7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/>
          <a:lstStyle>
            <a:lvl1pPr marL="0" indent="0" algn="ctr" defTabSz="914400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1pPr>
            <a:lvl2pPr marL="0" indent="457200" algn="ctr" defTabSz="914400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2pPr>
            <a:lvl3pPr marL="0" indent="914400" algn="ctr" defTabSz="914400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3pPr>
            <a:lvl4pPr marL="0" indent="1371600" algn="ctr" defTabSz="914400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4pPr>
            <a:lvl5pPr marL="0" indent="1828800" algn="ctr" defTabSz="914400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gradFill flip="none" rotWithShape="1">
          <a:gsLst>
            <a:gs pos="0">
              <a:srgbClr val="80808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Title Text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74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/>
          <a:lstStyle>
            <a:lvl1pPr marL="0" indent="0" algn="ctr" defTabSz="914400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1pPr>
            <a:lvl2pPr marL="0" indent="457200" algn="ctr" defTabSz="914400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2pPr>
            <a:lvl3pPr marL="0" indent="914400" algn="ctr" defTabSz="914400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3pPr>
            <a:lvl4pPr marL="0" indent="1371600" algn="ctr" defTabSz="914400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4pPr>
            <a:lvl5pPr marL="0" indent="1828800" algn="ctr" defTabSz="914400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Title Text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758" name="Body Level One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6 Up">
    <p:bg>
      <p:bgPr>
        <a:solidFill>
          <a:srgbClr val="0006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Rectangle"/>
          <p:cNvSpPr/>
          <p:nvPr/>
        </p:nvSpPr>
        <p:spPr>
          <a:xfrm>
            <a:off x="3464681" y="362184"/>
            <a:ext cx="17475201" cy="12945915"/>
          </a:xfrm>
          <a:prstGeom prst="rect">
            <a:avLst/>
          </a:prstGeom>
          <a:ln w="50800">
            <a:solidFill>
              <a:srgbClr val="A2A1A6"/>
            </a:solidFill>
            <a:miter lim="400000"/>
          </a:ln>
        </p:spPr>
        <p:txBody>
          <a:bodyPr lIns="101600" tIns="101600" rIns="101600" bIns="101600" anchor="ctr"/>
          <a:lstStyle/>
          <a:p>
            <a:pPr algn="ctr" defTabSz="812800">
              <a:defRPr sz="5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767" name="Line"/>
          <p:cNvSpPr/>
          <p:nvPr/>
        </p:nvSpPr>
        <p:spPr>
          <a:xfrm>
            <a:off x="3439595" y="11760200"/>
            <a:ext cx="17521177" cy="0"/>
          </a:xfrm>
          <a:prstGeom prst="line">
            <a:avLst/>
          </a:prstGeom>
          <a:ln w="50800">
            <a:solidFill>
              <a:srgbClr val="A2A1A6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768" name="Asantha Cooray, UC Irvine                                                                                                                                                SPHEREx Workshop Feb 2016"/>
          <p:cNvSpPr txBox="1"/>
          <p:nvPr/>
        </p:nvSpPr>
        <p:spPr>
          <a:xfrm>
            <a:off x="3474203" y="13233400"/>
            <a:ext cx="17526001" cy="5842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1600" tIns="101600" rIns="101600" bIns="101600" anchor="ctr">
            <a:spAutoFit/>
          </a:bodyPr>
          <a:lstStyle>
            <a:lvl1pPr defTabSz="812800">
              <a:defRPr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Asantha Cooray, UC Irvine                                                                                                                                                SPHEREx Workshop Feb 2016</a:t>
            </a:r>
          </a:p>
        </p:txBody>
      </p:sp>
      <p:sp>
        <p:nvSpPr>
          <p:cNvPr id="769" name="Title Text"/>
          <p:cNvSpPr txBox="1">
            <a:spLocks noGrp="1"/>
          </p:cNvSpPr>
          <p:nvPr>
            <p:ph type="title"/>
          </p:nvPr>
        </p:nvSpPr>
        <p:spPr>
          <a:xfrm>
            <a:off x="3556000" y="11760200"/>
            <a:ext cx="15240000" cy="939800"/>
          </a:xfrm>
          <a:prstGeom prst="rect">
            <a:avLst/>
          </a:prstGeom>
        </p:spPr>
        <p:txBody>
          <a:bodyPr lIns="101600" tIns="101600" rIns="101600" bIns="101600" anchor="b">
            <a:noAutofit/>
          </a:bodyPr>
          <a:lstStyle>
            <a:lvl1pPr defTabSz="812800">
              <a:lnSpc>
                <a:spcPct val="100000"/>
              </a:lnSpc>
              <a:defRPr sz="5200">
                <a:solidFill>
                  <a:srgbClr val="F5ED52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77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56000" y="12674600"/>
            <a:ext cx="15240000" cy="609600"/>
          </a:xfrm>
          <a:prstGeom prst="rect">
            <a:avLst/>
          </a:prstGeom>
        </p:spPr>
        <p:txBody>
          <a:bodyPr lIns="101600" tIns="101600" rIns="101600" bIns="101600">
            <a:noAutofit/>
          </a:bodyPr>
          <a:lstStyle>
            <a:lvl1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800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  <a:lvl2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800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2pPr>
            <a:lvl3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800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3pPr>
            <a:lvl4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800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4pPr>
            <a:lvl5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800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9700" y="13311782"/>
            <a:ext cx="441859" cy="426112"/>
          </a:xfrm>
          <a:prstGeom prst="rect">
            <a:avLst/>
          </a:prstGeom>
        </p:spPr>
        <p:txBody>
          <a:bodyPr lIns="101600" tIns="101600" rIns="101600" bIns="101600" anchor="t"/>
          <a:lstStyle>
            <a:lvl1pPr algn="ctr" defTabSz="812800">
              <a:defRPr sz="1600">
                <a:solidFill>
                  <a:srgbClr val="5C89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gradFill flip="none" rotWithShape="1">
          <a:gsLst>
            <a:gs pos="0">
              <a:srgbClr val="D9D9D9"/>
            </a:gs>
            <a:gs pos="82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" name="image1.png" descr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3359" y="414234"/>
            <a:ext cx="1733551" cy="1454151"/>
          </a:xfrm>
          <a:prstGeom prst="rect">
            <a:avLst/>
          </a:prstGeom>
          <a:ln w="25400">
            <a:miter lim="400000"/>
          </a:ln>
        </p:spPr>
      </p:pic>
      <p:pic>
        <p:nvPicPr>
          <p:cNvPr id="779" name="image2.png" descr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7574" y="415397"/>
            <a:ext cx="2842743" cy="1216517"/>
          </a:xfrm>
          <a:prstGeom prst="rect">
            <a:avLst/>
          </a:prstGeom>
          <a:ln w="25400">
            <a:miter lim="400000"/>
          </a:ln>
        </p:spPr>
      </p:pic>
      <p:sp>
        <p:nvSpPr>
          <p:cNvPr id="780" name="Space Flight Center"/>
          <p:cNvSpPr txBox="1"/>
          <p:nvPr/>
        </p:nvSpPr>
        <p:spPr>
          <a:xfrm>
            <a:off x="4290738" y="1122799"/>
            <a:ext cx="2790689" cy="44210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>
              <a:defRPr sz="1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Space Flight Center</a:t>
            </a:r>
          </a:p>
        </p:txBody>
      </p:sp>
      <p:sp>
        <p:nvSpPr>
          <p:cNvPr id="781" name="Title Text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 anchor="t"/>
          <a:lstStyle>
            <a:lvl1pPr algn="ctr" defTabSz="914400">
              <a:lnSpc>
                <a:spcPct val="100000"/>
              </a:lnSpc>
              <a:defRPr sz="7200">
                <a:solidFill>
                  <a:srgbClr val="470F14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78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/>
          <a:lstStyle>
            <a:lvl1pPr marL="0" indent="0" algn="ctr" defTabSz="914400">
              <a:lnSpc>
                <a:spcPct val="100000"/>
              </a:lnSpc>
              <a:spcBef>
                <a:spcPts val="1300"/>
              </a:spcBef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 defTabSz="914400">
              <a:lnSpc>
                <a:spcPct val="100000"/>
              </a:lnSpc>
              <a:spcBef>
                <a:spcPts val="1300"/>
              </a:spcBef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 defTabSz="914400">
              <a:lnSpc>
                <a:spcPct val="100000"/>
              </a:lnSpc>
              <a:spcBef>
                <a:spcPts val="1300"/>
              </a:spcBef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 defTabSz="914400">
              <a:lnSpc>
                <a:spcPct val="100000"/>
              </a:lnSpc>
              <a:spcBef>
                <a:spcPts val="1300"/>
              </a:spcBef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 defTabSz="914400">
              <a:lnSpc>
                <a:spcPct val="100000"/>
              </a:lnSpc>
              <a:spcBef>
                <a:spcPts val="1300"/>
              </a:spcBef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818225" y="13241878"/>
            <a:ext cx="704127" cy="728981"/>
          </a:xfrm>
          <a:prstGeom prst="rect">
            <a:avLst/>
          </a:prstGeom>
        </p:spPr>
        <p:txBody>
          <a:bodyPr anchor="t"/>
          <a:lstStyle>
            <a:lvl1pPr algn="l" defTabSz="914400">
              <a:defRPr sz="36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84" name="image3.png" descr="image3.png"/>
          <p:cNvPicPr>
            <a:picLocks noChangeAspect="1"/>
          </p:cNvPicPr>
          <p:nvPr/>
        </p:nvPicPr>
        <p:blipFill>
          <a:blip r:embed="rId4">
            <a:alphaModFix amt="61000"/>
          </a:blip>
          <a:stretch>
            <a:fillRect/>
          </a:stretch>
        </p:blipFill>
        <p:spPr>
          <a:xfrm>
            <a:off x="6630742" y="0"/>
            <a:ext cx="12633149" cy="2807367"/>
          </a:xfrm>
          <a:prstGeom prst="rect">
            <a:avLst/>
          </a:prstGeom>
          <a:ln w="25400">
            <a:miter lim="400000"/>
          </a:ln>
        </p:spPr>
      </p:pic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6 Up">
    <p:bg>
      <p:bgPr>
        <a:solidFill>
          <a:srgbClr val="011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Rectangle"/>
          <p:cNvSpPr/>
          <p:nvPr/>
        </p:nvSpPr>
        <p:spPr>
          <a:xfrm>
            <a:off x="3464681" y="362183"/>
            <a:ext cx="17475201" cy="12945916"/>
          </a:xfrm>
          <a:prstGeom prst="rect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101600" tIns="101600" rIns="101600" bIns="101600" anchor="ctr"/>
          <a:lstStyle/>
          <a:p>
            <a:pPr algn="ctr" defTabSz="812800">
              <a:defRPr sz="4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802" name="Line"/>
          <p:cNvSpPr/>
          <p:nvPr/>
        </p:nvSpPr>
        <p:spPr>
          <a:xfrm>
            <a:off x="3439595" y="11760200"/>
            <a:ext cx="17521177" cy="0"/>
          </a:xfrm>
          <a:prstGeom prst="line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0" tIns="0" rIns="0" bIns="0"/>
          <a:lstStyle/>
          <a:p>
            <a:pPr>
              <a:defRPr sz="2200"/>
            </a:pPr>
            <a:endParaRPr/>
          </a:p>
        </p:txBody>
      </p:sp>
      <p:sp>
        <p:nvSpPr>
          <p:cNvPr id="803" name="Asantha Cooray, UC Irvine                                                                                                                                                far-infrared 2016 AAS"/>
          <p:cNvSpPr txBox="1"/>
          <p:nvPr/>
        </p:nvSpPr>
        <p:spPr>
          <a:xfrm>
            <a:off x="3423403" y="13233399"/>
            <a:ext cx="17780002" cy="58420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1600" tIns="101600" rIns="101600" bIns="101600" anchor="ctr">
            <a:spAutoFit/>
          </a:bodyPr>
          <a:lstStyle>
            <a:lvl1pPr defTabSz="812800">
              <a:defRPr sz="2200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Asantha Cooray, UC Irvine                                                                                                                                                far-infrared 2016 AAS</a:t>
            </a:r>
          </a:p>
        </p:txBody>
      </p:sp>
      <p:sp>
        <p:nvSpPr>
          <p:cNvPr id="804" name="Title Text"/>
          <p:cNvSpPr txBox="1">
            <a:spLocks noGrp="1"/>
          </p:cNvSpPr>
          <p:nvPr>
            <p:ph type="title"/>
          </p:nvPr>
        </p:nvSpPr>
        <p:spPr>
          <a:xfrm>
            <a:off x="3556000" y="11760200"/>
            <a:ext cx="15240000" cy="939800"/>
          </a:xfrm>
          <a:prstGeom prst="rect">
            <a:avLst/>
          </a:prstGeom>
        </p:spPr>
        <p:txBody>
          <a:bodyPr lIns="101600" tIns="101600" rIns="101600" bIns="101600" anchor="b">
            <a:noAutofit/>
          </a:bodyPr>
          <a:lstStyle>
            <a:lvl1pPr defTabSz="812800">
              <a:lnSpc>
                <a:spcPct val="100000"/>
              </a:lnSpc>
              <a:defRPr sz="4800">
                <a:solidFill>
                  <a:srgbClr val="F5ED52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80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56000" y="12674600"/>
            <a:ext cx="15240000" cy="609601"/>
          </a:xfrm>
          <a:prstGeom prst="rect">
            <a:avLst/>
          </a:prstGeom>
        </p:spPr>
        <p:txBody>
          <a:bodyPr lIns="101600" tIns="101600" rIns="101600" bIns="101600">
            <a:noAutofit/>
          </a:bodyPr>
          <a:lstStyle>
            <a:lvl1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  <a:lvl2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2pPr>
            <a:lvl3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3pPr>
            <a:lvl4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4pPr>
            <a:lvl5pPr marL="0" indent="0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93822" y="13311782"/>
            <a:ext cx="413615" cy="401423"/>
          </a:xfrm>
          <a:prstGeom prst="rect">
            <a:avLst/>
          </a:prstGeom>
        </p:spPr>
        <p:txBody>
          <a:bodyPr lIns="101600" tIns="101600" rIns="101600" bIns="101600" anchor="t"/>
          <a:lstStyle>
            <a:lvl1pPr algn="ctr" defTabSz="812800">
              <a:defRPr sz="1400">
                <a:solidFill>
                  <a:srgbClr val="5C89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le Text"/>
          <p:cNvSpPr txBox="1">
            <a:spLocks noGrp="1"/>
          </p:cNvSpPr>
          <p:nvPr>
            <p:ph type="title"/>
          </p:nvPr>
        </p:nvSpPr>
        <p:spPr>
          <a:xfrm>
            <a:off x="4826000" y="355600"/>
            <a:ext cx="14706600" cy="3429000"/>
          </a:xfrm>
          <a:prstGeom prst="rect">
            <a:avLst/>
          </a:prstGeom>
        </p:spPr>
        <p:txBody>
          <a:bodyPr lIns="101600" tIns="101600" rIns="101600" bIns="101600">
            <a:noAutofit/>
          </a:bodyPr>
          <a:lstStyle>
            <a:lvl1pPr algn="ctr" defTabSz="812800">
              <a:lnSpc>
                <a:spcPct val="100000"/>
              </a:lnSpc>
              <a:defRPr sz="116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26000" y="3886200"/>
            <a:ext cx="14706600" cy="8026400"/>
          </a:xfrm>
          <a:prstGeom prst="rect">
            <a:avLst/>
          </a:prstGeom>
        </p:spPr>
        <p:txBody>
          <a:bodyPr lIns="101600" tIns="101600" rIns="101600" bIns="101600" anchor="ctr">
            <a:noAutofit/>
          </a:bodyPr>
          <a:lstStyle>
            <a:lvl1pPr marL="1460500" indent="-1143000" defTabSz="812800">
              <a:lnSpc>
                <a:spcPct val="100000"/>
              </a:lnSpc>
              <a:spcBef>
                <a:spcPts val="3400"/>
              </a:spcBef>
              <a:buSzPct val="171000"/>
              <a:buFontTx/>
              <a:defRPr>
                <a:latin typeface="+mn-lt"/>
                <a:ea typeface="+mn-ea"/>
                <a:cs typeface="+mn-cs"/>
                <a:sym typeface="Gill Sans"/>
              </a:defRPr>
            </a:lvl1pPr>
            <a:lvl2pPr marL="1905000" indent="-1143000" defTabSz="812800">
              <a:lnSpc>
                <a:spcPct val="100000"/>
              </a:lnSpc>
              <a:spcBef>
                <a:spcPts val="3400"/>
              </a:spcBef>
              <a:buSzPct val="171000"/>
              <a:buFontTx/>
              <a:defRPr>
                <a:latin typeface="+mn-lt"/>
                <a:ea typeface="+mn-ea"/>
                <a:cs typeface="+mn-cs"/>
                <a:sym typeface="Gill Sans"/>
              </a:defRPr>
            </a:lvl2pPr>
            <a:lvl3pPr marL="2349500" indent="-1143000" defTabSz="812800">
              <a:lnSpc>
                <a:spcPct val="100000"/>
              </a:lnSpc>
              <a:spcBef>
                <a:spcPts val="3400"/>
              </a:spcBef>
              <a:buSzPct val="171000"/>
              <a:buFontTx/>
              <a:defRPr>
                <a:latin typeface="+mn-lt"/>
                <a:ea typeface="+mn-ea"/>
                <a:cs typeface="+mn-cs"/>
                <a:sym typeface="Gill Sans"/>
              </a:defRPr>
            </a:lvl3pPr>
            <a:lvl4pPr marL="2794000" indent="-1143000" defTabSz="812800">
              <a:lnSpc>
                <a:spcPct val="100000"/>
              </a:lnSpc>
              <a:spcBef>
                <a:spcPts val="3400"/>
              </a:spcBef>
              <a:buSzPct val="171000"/>
              <a:buFontTx/>
              <a:defRPr>
                <a:latin typeface="+mn-lt"/>
                <a:ea typeface="+mn-ea"/>
                <a:cs typeface="+mn-cs"/>
                <a:sym typeface="Gill Sans"/>
              </a:defRPr>
            </a:lvl4pPr>
            <a:lvl5pPr marL="3238500" indent="-1143000" defTabSz="812800">
              <a:lnSpc>
                <a:spcPct val="100000"/>
              </a:lnSpc>
              <a:spcBef>
                <a:spcPts val="3400"/>
              </a:spcBef>
              <a:buSzPct val="171000"/>
              <a:buFontTx/>
              <a:defRPr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18950" y="12979400"/>
            <a:ext cx="520701" cy="558800"/>
          </a:xfrm>
          <a:prstGeom prst="rect">
            <a:avLst/>
          </a:prstGeom>
        </p:spPr>
        <p:txBody>
          <a:bodyPr lIns="101600" tIns="101600" rIns="101600" bIns="101600" anchor="t"/>
          <a:lstStyle>
            <a:lvl1pPr algn="ctr" defTabSz="81280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821531">
              <a:lnSpc>
                <a:spcPct val="100000"/>
              </a:lnSpc>
              <a:defRPr sz="11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8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22860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45720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68580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91440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Title Text"/>
          <p:cNvSpPr txBox="1">
            <a:spLocks noGrp="1"/>
          </p:cNvSpPr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823" name="Body Level One…"/>
          <p:cNvSpPr txBox="1">
            <a:spLocks noGrp="1"/>
          </p:cNvSpPr>
          <p:nvPr>
            <p:ph type="body" idx="1"/>
          </p:nvPr>
        </p:nvSpPr>
        <p:spPr>
          <a:xfrm>
            <a:off x="4387453" y="3661171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592666" indent="-592666" defTabSz="821531">
              <a:lnSpc>
                <a:spcPct val="100000"/>
              </a:lnSpc>
              <a:spcBef>
                <a:spcPts val="5900"/>
              </a:spcBef>
              <a:buSzPct val="75000"/>
              <a:buFontTx/>
              <a:defRPr sz="48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37166" indent="-592666" defTabSz="821531">
              <a:lnSpc>
                <a:spcPct val="100000"/>
              </a:lnSpc>
              <a:spcBef>
                <a:spcPts val="5900"/>
              </a:spcBef>
              <a:buSzPct val="75000"/>
              <a:buFontTx/>
              <a:defRPr sz="48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481666" indent="-592666" defTabSz="821531">
              <a:lnSpc>
                <a:spcPct val="100000"/>
              </a:lnSpc>
              <a:spcBef>
                <a:spcPts val="5900"/>
              </a:spcBef>
              <a:buSzPct val="75000"/>
              <a:buFontTx/>
              <a:defRPr sz="48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26166" indent="-592666" defTabSz="821531">
              <a:lnSpc>
                <a:spcPct val="100000"/>
              </a:lnSpc>
              <a:spcBef>
                <a:spcPts val="5900"/>
              </a:spcBef>
              <a:buSzPct val="75000"/>
              <a:buFontTx/>
              <a:defRPr sz="48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70666" indent="-592666" defTabSz="821531">
              <a:lnSpc>
                <a:spcPct val="100000"/>
              </a:lnSpc>
              <a:spcBef>
                <a:spcPts val="5900"/>
              </a:spcBef>
              <a:buSzPct val="75000"/>
              <a:buFontTx/>
              <a:defRPr sz="48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Rectangle"/>
          <p:cNvSpPr/>
          <p:nvPr/>
        </p:nvSpPr>
        <p:spPr>
          <a:xfrm>
            <a:off x="3048000" y="0"/>
            <a:ext cx="18288000" cy="13716000"/>
          </a:xfrm>
          <a:prstGeom prst="rect">
            <a:avLst/>
          </a:prstGeom>
          <a:gradFill>
            <a:gsLst>
              <a:gs pos="0">
                <a:srgbClr val="504652">
                  <a:alpha val="36000"/>
                </a:srgbClr>
              </a:gs>
              <a:gs pos="100000">
                <a:srgbClr val="242852">
                  <a:alpha val="10000"/>
                </a:srgbClr>
              </a:gs>
            </a:gsLst>
            <a:lin ang="5400000"/>
          </a:gradFill>
          <a:ln w="25400">
            <a:miter lim="400000"/>
          </a:ln>
        </p:spPr>
        <p:txBody>
          <a:bodyPr tIns="91439" bIns="91439" anchor="ctr"/>
          <a:lstStyle/>
          <a:p>
            <a:pPr algn="ctr" defTabSz="1828800">
              <a:defRPr sz="360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pPr>
            <a:endParaRPr/>
          </a:p>
        </p:txBody>
      </p:sp>
      <p:sp>
        <p:nvSpPr>
          <p:cNvPr id="832" name="Oval"/>
          <p:cNvSpPr/>
          <p:nvPr/>
        </p:nvSpPr>
        <p:spPr>
          <a:xfrm rot="19724275">
            <a:off x="5794442" y="2076879"/>
            <a:ext cx="14481241" cy="11413977"/>
          </a:xfrm>
          <a:prstGeom prst="ellipse">
            <a:avLst/>
          </a:prstGeom>
          <a:gradFill>
            <a:gsLst>
              <a:gs pos="0">
                <a:srgbClr val="C4BCC6">
                  <a:alpha val="7000"/>
                </a:srgbClr>
              </a:gs>
              <a:gs pos="58000">
                <a:srgbClr val="242852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25400">
            <a:miter lim="400000"/>
          </a:ln>
        </p:spPr>
        <p:txBody>
          <a:bodyPr tIns="91439" bIns="91439" anchor="ctr"/>
          <a:lstStyle/>
          <a:p>
            <a:pPr algn="ctr" defTabSz="1828800">
              <a:defRPr sz="360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pPr>
            <a:endParaRPr/>
          </a:p>
        </p:txBody>
      </p:sp>
      <p:sp>
        <p:nvSpPr>
          <p:cNvPr id="833" name="Oval"/>
          <p:cNvSpPr/>
          <p:nvPr/>
        </p:nvSpPr>
        <p:spPr>
          <a:xfrm rot="17656910">
            <a:off x="2499578" y="2331749"/>
            <a:ext cx="11076945" cy="8960921"/>
          </a:xfrm>
          <a:prstGeom prst="ellipse">
            <a:avLst/>
          </a:prstGeom>
          <a:gradFill>
            <a:gsLst>
              <a:gs pos="0">
                <a:srgbClr val="C4BCC6">
                  <a:alpha val="8000"/>
                </a:srgbClr>
              </a:gs>
              <a:gs pos="58000">
                <a:srgbClr val="242852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25400">
            <a:miter lim="400000"/>
          </a:ln>
        </p:spPr>
        <p:txBody>
          <a:bodyPr tIns="91439" bIns="91439" anchor="ctr"/>
          <a:lstStyle/>
          <a:p>
            <a:pPr algn="ctr" defTabSz="1828800">
              <a:defRPr sz="360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pPr>
            <a:endParaRPr/>
          </a:p>
        </p:txBody>
      </p:sp>
      <p:sp>
        <p:nvSpPr>
          <p:cNvPr id="834" name="Oval"/>
          <p:cNvSpPr/>
          <p:nvPr/>
        </p:nvSpPr>
        <p:spPr>
          <a:xfrm rot="19724275">
            <a:off x="9603909" y="233707"/>
            <a:ext cx="12958726" cy="9509518"/>
          </a:xfrm>
          <a:prstGeom prst="ellipse">
            <a:avLst/>
          </a:prstGeom>
          <a:gradFill>
            <a:gsLst>
              <a:gs pos="0">
                <a:srgbClr val="C4BCC6">
                  <a:alpha val="8000"/>
                </a:srgbClr>
              </a:gs>
              <a:gs pos="58000">
                <a:srgbClr val="242852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25400">
            <a:miter lim="400000"/>
          </a:ln>
        </p:spPr>
        <p:txBody>
          <a:bodyPr tIns="91439" bIns="91439" anchor="ctr"/>
          <a:lstStyle/>
          <a:p>
            <a:pPr algn="ctr" defTabSz="1828800">
              <a:defRPr sz="360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pPr>
            <a:endParaRPr/>
          </a:p>
        </p:txBody>
      </p:sp>
      <p:sp>
        <p:nvSpPr>
          <p:cNvPr id="83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315200" y="1371602"/>
            <a:ext cx="12192000" cy="7315198"/>
          </a:xfrm>
          <a:prstGeom prst="rect">
            <a:avLst/>
          </a:prstGeom>
        </p:spPr>
        <p:txBody>
          <a:bodyPr anchor="ctr"/>
          <a:lstStyle>
            <a:lvl1pPr marL="530352" indent="-512063">
              <a:lnSpc>
                <a:spcPct val="100000"/>
              </a:lnSpc>
              <a:spcBef>
                <a:spcPts val="1000"/>
              </a:spcBef>
              <a:buSzPct val="60000"/>
              <a:buFontTx/>
              <a:buChar char=""/>
              <a:defRPr sz="42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950013" indent="-565965">
              <a:lnSpc>
                <a:spcPct val="100000"/>
              </a:lnSpc>
              <a:spcBef>
                <a:spcPts val="1000"/>
              </a:spcBef>
              <a:buSzPct val="60000"/>
              <a:buFontTx/>
              <a:buChar char=""/>
              <a:defRPr sz="42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1382357" indent="-632549">
              <a:lnSpc>
                <a:spcPct val="100000"/>
              </a:lnSpc>
              <a:spcBef>
                <a:spcPts val="1000"/>
              </a:spcBef>
              <a:buSzPct val="60000"/>
              <a:buFontTx/>
              <a:buChar char=""/>
              <a:defRPr sz="42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787652" indent="-672084">
              <a:lnSpc>
                <a:spcPct val="100000"/>
              </a:lnSpc>
              <a:spcBef>
                <a:spcPts val="1000"/>
              </a:spcBef>
              <a:buSzPct val="60000"/>
              <a:buFontTx/>
              <a:buChar char=""/>
              <a:defRPr sz="42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2106777" indent="-716889">
              <a:lnSpc>
                <a:spcPct val="100000"/>
              </a:lnSpc>
              <a:spcBef>
                <a:spcPts val="1000"/>
              </a:spcBef>
              <a:buSzPct val="60000"/>
              <a:buFontTx/>
              <a:buChar char=""/>
              <a:defRPr sz="42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Palatino Linotype"/>
                <a:ea typeface="Palatino Linotype"/>
                <a:cs typeface="Palatino Linotype"/>
                <a:sym typeface="Palatino Linotyp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6" name="Title Text"/>
          <p:cNvSpPr txBox="1">
            <a:spLocks noGrp="1"/>
          </p:cNvSpPr>
          <p:nvPr>
            <p:ph type="title"/>
          </p:nvPr>
        </p:nvSpPr>
        <p:spPr>
          <a:xfrm>
            <a:off x="4602479" y="9753600"/>
            <a:ext cx="15087601" cy="18288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98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Palatino Linotype"/>
                <a:ea typeface="Palatino Linotype"/>
                <a:cs typeface="Palatino Linotype"/>
                <a:sym typeface="Palatino Linotype"/>
              </a:defRPr>
            </a:lvl1pPr>
          </a:lstStyle>
          <a:p>
            <a:r>
              <a:t>Title Text</a:t>
            </a:r>
          </a:p>
        </p:txBody>
      </p:sp>
      <p:sp>
        <p:nvSpPr>
          <p:cNvPr id="8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693920" y="11774423"/>
            <a:ext cx="501317" cy="519177"/>
          </a:xfrm>
          <a:prstGeom prst="rect">
            <a:avLst/>
          </a:prstGeom>
        </p:spPr>
        <p:txBody>
          <a:bodyPr lIns="18288" tIns="18288" rIns="18288" bIns="18288" anchor="b"/>
          <a:lstStyle>
            <a:lvl1pPr algn="l">
              <a:defRPr sz="3200">
                <a:solidFill>
                  <a:srgbClr val="FFFFFF">
                    <a:alpha val="60000"/>
                  </a:srgbClr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Rectangle"/>
          <p:cNvSpPr/>
          <p:nvPr/>
        </p:nvSpPr>
        <p:spPr>
          <a:xfrm>
            <a:off x="3048000" y="0"/>
            <a:ext cx="18288000" cy="13716000"/>
          </a:xfrm>
          <a:prstGeom prst="rect">
            <a:avLst/>
          </a:prstGeom>
          <a:gradFill>
            <a:gsLst>
              <a:gs pos="0">
                <a:srgbClr val="504652">
                  <a:alpha val="36000"/>
                </a:srgbClr>
              </a:gs>
              <a:gs pos="100000">
                <a:srgbClr val="242852">
                  <a:alpha val="10000"/>
                </a:srgbClr>
              </a:gs>
            </a:gsLst>
            <a:lin ang="5400000"/>
          </a:gradFill>
          <a:ln w="25400">
            <a:miter lim="400000"/>
          </a:ln>
        </p:spPr>
        <p:txBody>
          <a:bodyPr tIns="91439" bIns="91439" anchor="ctr"/>
          <a:lstStyle/>
          <a:p>
            <a:pPr algn="ctr" defTabSz="1828800">
              <a:defRPr sz="360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pPr>
            <a:endParaRPr/>
          </a:p>
        </p:txBody>
      </p:sp>
      <p:sp>
        <p:nvSpPr>
          <p:cNvPr id="845" name="Oval"/>
          <p:cNvSpPr/>
          <p:nvPr/>
        </p:nvSpPr>
        <p:spPr>
          <a:xfrm rot="19724275">
            <a:off x="5794442" y="2076879"/>
            <a:ext cx="14481241" cy="11413977"/>
          </a:xfrm>
          <a:prstGeom prst="ellipse">
            <a:avLst/>
          </a:prstGeom>
          <a:gradFill>
            <a:gsLst>
              <a:gs pos="0">
                <a:srgbClr val="C4BCC6">
                  <a:alpha val="7000"/>
                </a:srgbClr>
              </a:gs>
              <a:gs pos="58000">
                <a:srgbClr val="242852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25400">
            <a:miter lim="400000"/>
          </a:ln>
        </p:spPr>
        <p:txBody>
          <a:bodyPr tIns="91439" bIns="91439" anchor="ctr"/>
          <a:lstStyle/>
          <a:p>
            <a:pPr algn="ctr" defTabSz="1828800">
              <a:defRPr sz="360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pPr>
            <a:endParaRPr/>
          </a:p>
        </p:txBody>
      </p:sp>
      <p:sp>
        <p:nvSpPr>
          <p:cNvPr id="846" name="Oval"/>
          <p:cNvSpPr/>
          <p:nvPr/>
        </p:nvSpPr>
        <p:spPr>
          <a:xfrm rot="17656910">
            <a:off x="2499578" y="2331749"/>
            <a:ext cx="11076945" cy="8960921"/>
          </a:xfrm>
          <a:prstGeom prst="ellipse">
            <a:avLst/>
          </a:prstGeom>
          <a:gradFill>
            <a:gsLst>
              <a:gs pos="0">
                <a:srgbClr val="C4BCC6">
                  <a:alpha val="8000"/>
                </a:srgbClr>
              </a:gs>
              <a:gs pos="58000">
                <a:srgbClr val="242852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25400">
            <a:miter lim="400000"/>
          </a:ln>
        </p:spPr>
        <p:txBody>
          <a:bodyPr tIns="91439" bIns="91439" anchor="ctr"/>
          <a:lstStyle/>
          <a:p>
            <a:pPr algn="ctr" defTabSz="1828800">
              <a:defRPr sz="360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pPr>
            <a:endParaRPr/>
          </a:p>
        </p:txBody>
      </p:sp>
      <p:sp>
        <p:nvSpPr>
          <p:cNvPr id="847" name="Oval"/>
          <p:cNvSpPr/>
          <p:nvPr/>
        </p:nvSpPr>
        <p:spPr>
          <a:xfrm rot="19724275">
            <a:off x="9603909" y="233707"/>
            <a:ext cx="12958726" cy="9509518"/>
          </a:xfrm>
          <a:prstGeom prst="ellipse">
            <a:avLst/>
          </a:prstGeom>
          <a:gradFill>
            <a:gsLst>
              <a:gs pos="0">
                <a:srgbClr val="C4BCC6">
                  <a:alpha val="8000"/>
                </a:srgbClr>
              </a:gs>
              <a:gs pos="58000">
                <a:srgbClr val="242852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25400">
            <a:miter lim="400000"/>
          </a:ln>
        </p:spPr>
        <p:txBody>
          <a:bodyPr tIns="91439" bIns="91439" anchor="ctr"/>
          <a:lstStyle/>
          <a:p>
            <a:pPr algn="ctr" defTabSz="1828800">
              <a:defRPr sz="360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pPr>
            <a:endParaRPr/>
          </a:p>
        </p:txBody>
      </p:sp>
      <p:sp>
        <p:nvSpPr>
          <p:cNvPr id="848" name="Title Text"/>
          <p:cNvSpPr txBox="1">
            <a:spLocks noGrp="1"/>
          </p:cNvSpPr>
          <p:nvPr>
            <p:ph type="title"/>
          </p:nvPr>
        </p:nvSpPr>
        <p:spPr>
          <a:xfrm>
            <a:off x="4602479" y="9753600"/>
            <a:ext cx="15087601" cy="18288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98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Palatino Linotype"/>
                <a:ea typeface="Palatino Linotype"/>
                <a:cs typeface="Palatino Linotype"/>
                <a:sym typeface="Palatino Linotype"/>
              </a:defRPr>
            </a:lvl1pPr>
          </a:lstStyle>
          <a:p>
            <a:r>
              <a:t>Title Text</a:t>
            </a:r>
          </a:p>
        </p:txBody>
      </p:sp>
      <p:sp>
        <p:nvSpPr>
          <p:cNvPr id="84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810000" y="2823104"/>
            <a:ext cx="16764000" cy="4421724"/>
          </a:xfrm>
          <a:prstGeom prst="rect">
            <a:avLst/>
          </a:prstGeom>
        </p:spPr>
        <p:txBody>
          <a:bodyPr anchor="ctr"/>
          <a:lstStyle>
            <a:lvl1pPr marL="530352" indent="-512063">
              <a:spcBef>
                <a:spcPts val="1000"/>
              </a:spcBef>
              <a:buSzPct val="60000"/>
              <a:buFontTx/>
              <a:buChar char=""/>
              <a:defRPr sz="42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950013" indent="-565965">
              <a:spcBef>
                <a:spcPts val="1000"/>
              </a:spcBef>
              <a:buSzPct val="60000"/>
              <a:buFontTx/>
              <a:buChar char=""/>
              <a:defRPr sz="42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1382357" indent="-632549">
              <a:spcBef>
                <a:spcPts val="1000"/>
              </a:spcBef>
              <a:buSzPct val="60000"/>
              <a:buFontTx/>
              <a:buChar char=""/>
              <a:defRPr sz="42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787652" indent="-672084">
              <a:spcBef>
                <a:spcPts val="1000"/>
              </a:spcBef>
              <a:buSzPct val="60000"/>
              <a:buFontTx/>
              <a:buChar char=""/>
              <a:defRPr sz="42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2106777" indent="-716889">
              <a:spcBef>
                <a:spcPts val="1000"/>
              </a:spcBef>
              <a:buSzPct val="60000"/>
              <a:buFontTx/>
              <a:buChar char=""/>
              <a:defRPr sz="42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Palatino Linotype"/>
                <a:ea typeface="Palatino Linotype"/>
                <a:cs typeface="Palatino Linotype"/>
                <a:sym typeface="Palatino Linotyp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154400" y="11976100"/>
            <a:ext cx="4267200" cy="736601"/>
          </a:xfrm>
          <a:prstGeom prst="rect">
            <a:avLst/>
          </a:prstGeom>
        </p:spPr>
        <p:txBody>
          <a:bodyPr lIns="18288" tIns="18288" rIns="18288" bIns="18288" anchor="b"/>
          <a:lstStyle>
            <a:lvl1pPr algn="l">
              <a:defRPr sz="3200">
                <a:solidFill>
                  <a:srgbClr val="FFFFFF">
                    <a:alpha val="60000"/>
                  </a:srgbClr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Title Text"/>
          <p:cNvSpPr txBox="1">
            <a:spLocks noGrp="1"/>
          </p:cNvSpPr>
          <p:nvPr>
            <p:ph type="title"/>
          </p:nvPr>
        </p:nvSpPr>
        <p:spPr>
          <a:xfrm>
            <a:off x="3671399" y="2604549"/>
            <a:ext cx="17041202" cy="1145401"/>
          </a:xfrm>
          <a:prstGeom prst="rect">
            <a:avLst/>
          </a:prstGeom>
        </p:spPr>
        <p:txBody>
          <a:bodyPr lIns="182849" tIns="182849" rIns="182849" bIns="182849" anchor="t"/>
          <a:lstStyle>
            <a:lvl1pPr defTabSz="2438400">
              <a:lnSpc>
                <a:spcPct val="100000"/>
              </a:lnSpc>
              <a:defRPr sz="7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5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671399" y="4019450"/>
            <a:ext cx="17041202" cy="6832800"/>
          </a:xfrm>
          <a:prstGeom prst="rect">
            <a:avLst/>
          </a:prstGeom>
        </p:spPr>
        <p:txBody>
          <a:bodyPr lIns="182849" tIns="182849" rIns="182849" bIns="182849"/>
          <a:lstStyle>
            <a:lvl1pPr marL="0" indent="0" defTabSz="2438400">
              <a:lnSpc>
                <a:spcPct val="115000"/>
              </a:lnSpc>
              <a:spcBef>
                <a:spcPts val="4200"/>
              </a:spcBef>
              <a:buSzTx/>
              <a:buFontTx/>
              <a:buNone/>
              <a:defRPr sz="4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0" defTabSz="2438400">
              <a:lnSpc>
                <a:spcPct val="115000"/>
              </a:lnSpc>
              <a:spcBef>
                <a:spcPts val="4200"/>
              </a:spcBef>
              <a:buSzTx/>
              <a:buFontTx/>
              <a:buNone/>
              <a:defRPr sz="4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0" defTabSz="2438400">
              <a:lnSpc>
                <a:spcPct val="115000"/>
              </a:lnSpc>
              <a:spcBef>
                <a:spcPts val="4200"/>
              </a:spcBef>
              <a:buSzTx/>
              <a:buFontTx/>
              <a:buNone/>
              <a:defRPr sz="4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0" defTabSz="2438400">
              <a:lnSpc>
                <a:spcPct val="115000"/>
              </a:lnSpc>
              <a:spcBef>
                <a:spcPts val="4200"/>
              </a:spcBef>
              <a:buSzTx/>
              <a:buFontTx/>
              <a:buNone/>
              <a:defRPr sz="4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0" defTabSz="2438400">
              <a:lnSpc>
                <a:spcPct val="115000"/>
              </a:lnSpc>
              <a:spcBef>
                <a:spcPts val="4200"/>
              </a:spcBef>
              <a:buSzTx/>
              <a:buFontTx/>
              <a:buNone/>
              <a:defRPr sz="4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372883" y="11078868"/>
            <a:ext cx="717432" cy="711329"/>
          </a:xfrm>
          <a:prstGeom prst="rect">
            <a:avLst/>
          </a:prstGeom>
        </p:spPr>
        <p:txBody>
          <a:bodyPr lIns="182849" tIns="182849" rIns="182849" bIns="182849"/>
          <a:lstStyle>
            <a:lvl1pPr defTabSz="2438400"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Title Text"/>
          <p:cNvSpPr txBox="1">
            <a:spLocks noGrp="1"/>
          </p:cNvSpPr>
          <p:nvPr>
            <p:ph type="title"/>
          </p:nvPr>
        </p:nvSpPr>
        <p:spPr>
          <a:xfrm>
            <a:off x="4876800" y="549276"/>
            <a:ext cx="15544800" cy="2286001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8000">
                <a:solidFill>
                  <a:srgbClr val="696464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Title Text</a:t>
            </a:r>
          </a:p>
        </p:txBody>
      </p:sp>
      <p:sp>
        <p:nvSpPr>
          <p:cNvPr id="867" name="Body Level One…"/>
          <p:cNvSpPr txBox="1">
            <a:spLocks noGrp="1"/>
          </p:cNvSpPr>
          <p:nvPr>
            <p:ph type="body" idx="1"/>
          </p:nvPr>
        </p:nvSpPr>
        <p:spPr>
          <a:xfrm>
            <a:off x="4876800" y="2895600"/>
            <a:ext cx="15544800" cy="9144000"/>
          </a:xfrm>
          <a:prstGeom prst="rect">
            <a:avLst/>
          </a:prstGeom>
        </p:spPr>
        <p:txBody>
          <a:bodyPr/>
          <a:lstStyle>
            <a:lvl1pPr marL="548640" indent="-548640">
              <a:lnSpc>
                <a:spcPct val="100000"/>
              </a:lnSpc>
              <a:spcBef>
                <a:spcPts val="1000"/>
              </a:spcBef>
              <a:buClr>
                <a:srgbClr val="D34817"/>
              </a:buClr>
              <a:buSzPct val="85000"/>
              <a:buFontTx/>
              <a:buChar char="●"/>
              <a:defRPr sz="5200">
                <a:latin typeface="Perpetua"/>
                <a:ea typeface="Perpetua"/>
                <a:cs typeface="Perpetua"/>
                <a:sym typeface="Perpetua"/>
              </a:defRPr>
            </a:lvl1pPr>
            <a:lvl2pPr marL="815339" indent="-495299">
              <a:lnSpc>
                <a:spcPct val="100000"/>
              </a:lnSpc>
              <a:spcBef>
                <a:spcPts val="1000"/>
              </a:spcBef>
              <a:buClr>
                <a:srgbClr val="D34817"/>
              </a:buClr>
              <a:buSzPct val="85000"/>
              <a:buFontTx/>
              <a:buChar char="●"/>
              <a:defRPr sz="5200">
                <a:latin typeface="Perpetua"/>
                <a:ea typeface="Perpetua"/>
                <a:cs typeface="Perpetua"/>
                <a:sym typeface="Perpetua"/>
              </a:defRPr>
            </a:lvl2pPr>
            <a:lvl3pPr marL="1188720" indent="-594360">
              <a:lnSpc>
                <a:spcPct val="100000"/>
              </a:lnSpc>
              <a:spcBef>
                <a:spcPts val="1000"/>
              </a:spcBef>
              <a:buClr>
                <a:srgbClr val="D34817"/>
              </a:buClr>
              <a:buSzPct val="85000"/>
              <a:buFontTx/>
              <a:buChar char="●"/>
              <a:defRPr sz="5200">
                <a:latin typeface="Perpetua"/>
                <a:ea typeface="Perpetua"/>
                <a:cs typeface="Perpetua"/>
                <a:sym typeface="Perpetua"/>
              </a:defRPr>
            </a:lvl3pPr>
            <a:lvl4pPr marL="1463039" indent="-594359">
              <a:lnSpc>
                <a:spcPct val="100000"/>
              </a:lnSpc>
              <a:spcBef>
                <a:spcPts val="1000"/>
              </a:spcBef>
              <a:buClr>
                <a:srgbClr val="D34817"/>
              </a:buClr>
              <a:buSzPct val="80000"/>
              <a:buFontTx/>
              <a:buChar char="●"/>
              <a:defRPr sz="5200">
                <a:latin typeface="Perpetua"/>
                <a:ea typeface="Perpetua"/>
                <a:cs typeface="Perpetua"/>
                <a:sym typeface="Perpetua"/>
              </a:defRPr>
            </a:lvl4pPr>
            <a:lvl5pPr marL="1737360" indent="-594360">
              <a:lnSpc>
                <a:spcPct val="100000"/>
              </a:lnSpc>
              <a:spcBef>
                <a:spcPts val="1000"/>
              </a:spcBef>
              <a:buClr>
                <a:srgbClr val="D34817"/>
              </a:buClr>
              <a:buFontTx/>
              <a:buChar char="o"/>
              <a:defRPr sz="5200">
                <a:latin typeface="Perpetua"/>
                <a:ea typeface="Perpetua"/>
                <a:cs typeface="Perpetua"/>
                <a:sym typeface="Perpetu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340608" y="12661899"/>
            <a:ext cx="914401" cy="431801"/>
          </a:xfrm>
          <a:prstGeom prst="rect">
            <a:avLst/>
          </a:prstGeom>
          <a:solidFill>
            <a:srgbClr val="D34817"/>
          </a:solidFill>
        </p:spPr>
        <p:txBody>
          <a:bodyPr wrap="square" lIns="0" tIns="0" rIns="0" bIns="0"/>
          <a:lstStyle>
            <a:lvl1pPr algn="ctr" defTabSz="914400">
              <a:defRPr sz="2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340608" y="12661899"/>
            <a:ext cx="914401" cy="431801"/>
          </a:xfrm>
          <a:prstGeom prst="rect">
            <a:avLst/>
          </a:prstGeom>
          <a:solidFill>
            <a:srgbClr val="D34817"/>
          </a:solidFill>
        </p:spPr>
        <p:txBody>
          <a:bodyPr wrap="square" lIns="0" tIns="0" rIns="0" bIns="0"/>
          <a:lstStyle>
            <a:lvl1pPr algn="ctr" defTabSz="914400">
              <a:defRPr sz="2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Title Text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2"/>
          </a:xfrm>
          <a:prstGeom prst="rect">
            <a:avLst/>
          </a:prstGeom>
        </p:spPr>
        <p:txBody>
          <a:bodyPr lIns="91437" tIns="91437" rIns="91437" bIns="91437"/>
          <a:lstStyle>
            <a:lvl1pPr algn="ctr" defTabSz="914400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883" name="Body Level One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7" tIns="91437" rIns="91437" bIns="91437"/>
          <a:lstStyle>
            <a:lvl1pPr marL="685800" indent="-685800" defTabSz="914400">
              <a:lnSpc>
                <a:spcPct val="100000"/>
              </a:lnSpc>
              <a:spcBef>
                <a:spcPts val="1400"/>
              </a:spcBef>
              <a:defRPr sz="6400"/>
            </a:lvl1pPr>
            <a:lvl2pPr marL="1110342" indent="-653142" defTabSz="914400">
              <a:lnSpc>
                <a:spcPct val="100000"/>
              </a:lnSpc>
              <a:spcBef>
                <a:spcPts val="1400"/>
              </a:spcBef>
              <a:buChar char="–"/>
              <a:defRPr sz="6400"/>
            </a:lvl2pPr>
            <a:lvl3pPr marL="1524000" indent="-609600" defTabSz="914400">
              <a:lnSpc>
                <a:spcPct val="100000"/>
              </a:lnSpc>
              <a:spcBef>
                <a:spcPts val="1400"/>
              </a:spcBef>
              <a:defRPr sz="6400"/>
            </a:lvl3pPr>
            <a:lvl4pPr marL="2103120" indent="-731520" defTabSz="914400">
              <a:lnSpc>
                <a:spcPct val="100000"/>
              </a:lnSpc>
              <a:spcBef>
                <a:spcPts val="1400"/>
              </a:spcBef>
              <a:buChar char="–"/>
              <a:defRPr sz="6400"/>
            </a:lvl4pPr>
            <a:lvl5pPr marL="2560320" indent="-731520" defTabSz="914400">
              <a:lnSpc>
                <a:spcPct val="100000"/>
              </a:lnSpc>
              <a:spcBef>
                <a:spcPts val="1400"/>
              </a:spcBef>
              <a:buChar char="»"/>
              <a:defRPr sz="6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gradFill flip="none" rotWithShape="1">
          <a:gsLst>
            <a:gs pos="0">
              <a:srgbClr val="6699FF"/>
            </a:gs>
            <a:gs pos="100000">
              <a:srgbClr val="2F4776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946623" y="12462097"/>
            <a:ext cx="474977" cy="501208"/>
          </a:xfrm>
          <a:prstGeom prst="rect">
            <a:avLst/>
          </a:prstGeom>
        </p:spPr>
        <p:txBody>
          <a:bodyPr lIns="91437" tIns="91437" rIns="91437" bIns="91437"/>
          <a:lstStyle>
            <a:lvl1pPr defTabSz="1285874">
              <a:defRPr sz="2200">
                <a:solidFill>
                  <a:srgbClr val="FC012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Title Text"/>
          <p:cNvSpPr txBox="1">
            <a:spLocks noGrp="1"/>
          </p:cNvSpPr>
          <p:nvPr>
            <p:ph type="title"/>
          </p:nvPr>
        </p:nvSpPr>
        <p:spPr>
          <a:xfrm>
            <a:off x="5709046" y="1982390"/>
            <a:ext cx="12965909" cy="2571752"/>
          </a:xfrm>
          <a:prstGeom prst="rect">
            <a:avLst/>
          </a:prstGeom>
        </p:spPr>
        <p:txBody>
          <a:bodyPr lIns="53577" tIns="53577" rIns="53577" bIns="53577"/>
          <a:lstStyle>
            <a:lvl1pPr algn="ctr" defTabSz="821530">
              <a:lnSpc>
                <a:spcPct val="100000"/>
              </a:lnSpc>
              <a:defRPr sz="10000" cap="all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8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2974" y="11492507"/>
            <a:ext cx="424657" cy="462757"/>
          </a:xfrm>
          <a:prstGeom prst="rect">
            <a:avLst/>
          </a:prstGeom>
        </p:spPr>
        <p:txBody>
          <a:bodyPr lIns="53577" tIns="53577" rIns="53577" bIns="53577" anchor="t"/>
          <a:lstStyle>
            <a:lvl1pPr algn="ctr" defTabSz="821530">
              <a:defRPr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itle Text"/>
          <p:cNvSpPr txBox="1">
            <a:spLocks noGrp="1"/>
          </p:cNvSpPr>
          <p:nvPr>
            <p:ph type="title"/>
          </p:nvPr>
        </p:nvSpPr>
        <p:spPr>
          <a:xfrm>
            <a:off x="4826000" y="355600"/>
            <a:ext cx="14706600" cy="3429000"/>
          </a:xfrm>
          <a:prstGeom prst="rect">
            <a:avLst/>
          </a:prstGeom>
        </p:spPr>
        <p:txBody>
          <a:bodyPr lIns="101600" tIns="101600" rIns="101600" bIns="101600">
            <a:noAutofit/>
          </a:bodyPr>
          <a:lstStyle>
            <a:lvl1pPr algn="ctr" defTabSz="812800">
              <a:lnSpc>
                <a:spcPct val="100000"/>
              </a:lnSpc>
              <a:defRPr sz="116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26000" y="3886200"/>
            <a:ext cx="14706600" cy="8026400"/>
          </a:xfrm>
          <a:prstGeom prst="rect">
            <a:avLst/>
          </a:prstGeom>
        </p:spPr>
        <p:txBody>
          <a:bodyPr lIns="101600" tIns="101600" rIns="101600" bIns="101600" anchor="ctr">
            <a:noAutofit/>
          </a:bodyPr>
          <a:lstStyle>
            <a:lvl1pPr marL="1460500" indent="-1143000" defTabSz="812800">
              <a:lnSpc>
                <a:spcPct val="100000"/>
              </a:lnSpc>
              <a:spcBef>
                <a:spcPts val="3400"/>
              </a:spcBef>
              <a:buSzPct val="171000"/>
              <a:buFontTx/>
              <a:defRPr>
                <a:latin typeface="+mn-lt"/>
                <a:ea typeface="+mn-ea"/>
                <a:cs typeface="+mn-cs"/>
                <a:sym typeface="Gill Sans"/>
              </a:defRPr>
            </a:lvl1pPr>
            <a:lvl2pPr marL="1905000" indent="-1143000" defTabSz="812800">
              <a:lnSpc>
                <a:spcPct val="100000"/>
              </a:lnSpc>
              <a:spcBef>
                <a:spcPts val="3400"/>
              </a:spcBef>
              <a:buSzPct val="171000"/>
              <a:buFontTx/>
              <a:defRPr>
                <a:latin typeface="+mn-lt"/>
                <a:ea typeface="+mn-ea"/>
                <a:cs typeface="+mn-cs"/>
                <a:sym typeface="Gill Sans"/>
              </a:defRPr>
            </a:lvl2pPr>
            <a:lvl3pPr marL="2349500" indent="-1143000" defTabSz="812800">
              <a:lnSpc>
                <a:spcPct val="100000"/>
              </a:lnSpc>
              <a:spcBef>
                <a:spcPts val="3400"/>
              </a:spcBef>
              <a:buSzPct val="171000"/>
              <a:buFontTx/>
              <a:defRPr>
                <a:latin typeface="+mn-lt"/>
                <a:ea typeface="+mn-ea"/>
                <a:cs typeface="+mn-cs"/>
                <a:sym typeface="Gill Sans"/>
              </a:defRPr>
            </a:lvl3pPr>
            <a:lvl4pPr marL="2794000" indent="-1143000" defTabSz="812800">
              <a:lnSpc>
                <a:spcPct val="100000"/>
              </a:lnSpc>
              <a:spcBef>
                <a:spcPts val="3400"/>
              </a:spcBef>
              <a:buSzPct val="171000"/>
              <a:buFontTx/>
              <a:defRPr>
                <a:latin typeface="+mn-lt"/>
                <a:ea typeface="+mn-ea"/>
                <a:cs typeface="+mn-cs"/>
                <a:sym typeface="Gill Sans"/>
              </a:defRPr>
            </a:lvl4pPr>
            <a:lvl5pPr marL="3238500" indent="-1143000" defTabSz="812800">
              <a:lnSpc>
                <a:spcPct val="100000"/>
              </a:lnSpc>
              <a:spcBef>
                <a:spcPts val="3400"/>
              </a:spcBef>
              <a:buSzPct val="171000"/>
              <a:buFontTx/>
              <a:defRPr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18950" y="12979400"/>
            <a:ext cx="520701" cy="558800"/>
          </a:xfrm>
          <a:prstGeom prst="rect">
            <a:avLst/>
          </a:prstGeom>
        </p:spPr>
        <p:txBody>
          <a:bodyPr lIns="101600" tIns="101600" rIns="101600" bIns="101600" anchor="t"/>
          <a:lstStyle>
            <a:lvl1pPr algn="ctr" defTabSz="81280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2974" y="11492507"/>
            <a:ext cx="424657" cy="462757"/>
          </a:xfrm>
          <a:prstGeom prst="rect">
            <a:avLst/>
          </a:prstGeom>
        </p:spPr>
        <p:txBody>
          <a:bodyPr lIns="53577" tIns="53577" rIns="53577" bIns="53577" anchor="t"/>
          <a:lstStyle>
            <a:lvl1pPr algn="ctr" defTabSz="821530">
              <a:defRPr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Title Text"/>
          <p:cNvSpPr txBox="1">
            <a:spLocks noGrp="1"/>
          </p:cNvSpPr>
          <p:nvPr>
            <p:ph type="title"/>
          </p:nvPr>
        </p:nvSpPr>
        <p:spPr>
          <a:xfrm>
            <a:off x="4833937" y="357187"/>
            <a:ext cx="14716126" cy="24288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algn="ctr" defTabSz="821531">
              <a:lnSpc>
                <a:spcPct val="100000"/>
              </a:lnSpc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9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2" y="13019484"/>
            <a:ext cx="460376" cy="4984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algn="ctr" defTabSz="821531">
              <a:lnSpc>
                <a:spcPct val="100000"/>
              </a:lnSpc>
              <a:defRPr sz="100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9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2"/>
            <a:ext cx="14716126" cy="3196829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2" y="13019484"/>
            <a:ext cx="460376" cy="4984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Title Text"/>
          <p:cNvSpPr txBox="1">
            <a:spLocks noGrp="1"/>
          </p:cNvSpPr>
          <p:nvPr>
            <p:ph type="title"/>
          </p:nvPr>
        </p:nvSpPr>
        <p:spPr>
          <a:xfrm>
            <a:off x="3548062" y="357186"/>
            <a:ext cx="17287877" cy="3429003"/>
          </a:xfrm>
          <a:prstGeom prst="rect">
            <a:avLst/>
          </a:prstGeom>
        </p:spPr>
        <p:txBody>
          <a:bodyPr lIns="71436" tIns="71436" rIns="71436" bIns="71436"/>
          <a:lstStyle>
            <a:lvl1pPr algn="ctr" defTabSz="821530">
              <a:lnSpc>
                <a:spcPct val="100000"/>
              </a:lnSpc>
              <a:defRPr sz="10000" cap="all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9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3" y="13037343"/>
            <a:ext cx="460375" cy="498475"/>
          </a:xfrm>
          <a:prstGeom prst="rect">
            <a:avLst/>
          </a:prstGeom>
        </p:spPr>
        <p:txBody>
          <a:bodyPr lIns="71436" tIns="71436" rIns="71436" bIns="71436" anchor="t"/>
          <a:lstStyle>
            <a:lvl1pPr algn="ctr" defTabSz="821530">
              <a:defRPr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Title Text"/>
          <p:cNvSpPr txBox="1">
            <a:spLocks noGrp="1"/>
          </p:cNvSpPr>
          <p:nvPr>
            <p:ph type="title"/>
          </p:nvPr>
        </p:nvSpPr>
        <p:spPr>
          <a:xfrm>
            <a:off x="4419599" y="4260851"/>
            <a:ext cx="15544801" cy="2940051"/>
          </a:xfrm>
          <a:prstGeom prst="rect">
            <a:avLst/>
          </a:prstGeom>
        </p:spPr>
        <p:txBody>
          <a:bodyPr lIns="91438" tIns="91438" rIns="91438" bIns="91438"/>
          <a:lstStyle>
            <a:lvl1pPr algn="ctr" defTabSz="914400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9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 lIns="91438" tIns="91438" rIns="91438" bIns="91438"/>
          <a:lstStyle>
            <a:lvl1pPr marL="0" indent="0" algn="ctr" defTabSz="914400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1pPr>
            <a:lvl2pPr marL="0" indent="457200" algn="ctr" defTabSz="914400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2pPr>
            <a:lvl3pPr marL="0" indent="914400" algn="ctr" defTabSz="914400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3pPr>
            <a:lvl4pPr marL="0" indent="1371600" algn="ctr" defTabSz="914400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4pPr>
            <a:lvl5pPr marL="0" indent="1828800" algn="ctr" defTabSz="914400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915244" y="12821289"/>
            <a:ext cx="506356" cy="513078"/>
          </a:xfrm>
          <a:prstGeom prst="rect">
            <a:avLst/>
          </a:prstGeom>
        </p:spPr>
        <p:txBody>
          <a:bodyPr lIns="91438" tIns="91438" rIns="91438" bIns="91438"/>
          <a:lstStyle>
            <a:lvl1pPr defTabSz="914400"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Title Text"/>
          <p:cNvSpPr txBox="1">
            <a:spLocks noGrp="1"/>
          </p:cNvSpPr>
          <p:nvPr>
            <p:ph type="title"/>
          </p:nvPr>
        </p:nvSpPr>
        <p:spPr>
          <a:xfrm>
            <a:off x="5709051" y="1982391"/>
            <a:ext cx="12965912" cy="2571755"/>
          </a:xfrm>
          <a:prstGeom prst="rect">
            <a:avLst/>
          </a:prstGeom>
        </p:spPr>
        <p:txBody>
          <a:bodyPr lIns="53561" tIns="53561" rIns="53561" bIns="53561"/>
          <a:lstStyle>
            <a:lvl1pPr algn="ctr" defTabSz="821320">
              <a:lnSpc>
                <a:spcPct val="100000"/>
              </a:lnSpc>
              <a:defRPr sz="9400" cap="all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9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5692" y="11492514"/>
            <a:ext cx="399225" cy="424625"/>
          </a:xfrm>
          <a:prstGeom prst="rect">
            <a:avLst/>
          </a:prstGeom>
        </p:spPr>
        <p:txBody>
          <a:bodyPr lIns="53561" tIns="53561" rIns="53561" bIns="53561" anchor="t"/>
          <a:lstStyle>
            <a:lvl1pPr algn="ctr" defTabSz="821320">
              <a:defRPr sz="2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Title Text"/>
          <p:cNvSpPr txBox="1">
            <a:spLocks noGrp="1"/>
          </p:cNvSpPr>
          <p:nvPr>
            <p:ph type="title"/>
          </p:nvPr>
        </p:nvSpPr>
        <p:spPr>
          <a:xfrm>
            <a:off x="6019799" y="2126456"/>
            <a:ext cx="12344401" cy="1714503"/>
          </a:xfrm>
          <a:prstGeom prst="rect">
            <a:avLst/>
          </a:prstGeom>
        </p:spPr>
        <p:txBody>
          <a:bodyPr lIns="68578" tIns="68578" rIns="68578" bIns="68578"/>
          <a:lstStyle>
            <a:lvl1pPr algn="ctr" defTabSz="914400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95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19799" y="4114800"/>
            <a:ext cx="12344401" cy="6788945"/>
          </a:xfrm>
          <a:prstGeom prst="rect">
            <a:avLst/>
          </a:prstGeom>
        </p:spPr>
        <p:txBody>
          <a:bodyPr lIns="68578" tIns="68578" rIns="68578" bIns="68578"/>
          <a:lstStyle>
            <a:lvl1pPr marL="642937" indent="-642937" defTabSz="914400">
              <a:lnSpc>
                <a:spcPct val="100000"/>
              </a:lnSpc>
              <a:spcBef>
                <a:spcPts val="1400"/>
              </a:spcBef>
              <a:defRPr sz="6000"/>
            </a:lvl1pPr>
            <a:lvl2pPr marL="1069520" indent="-612320" defTabSz="914400">
              <a:lnSpc>
                <a:spcPct val="100000"/>
              </a:lnSpc>
              <a:spcBef>
                <a:spcPts val="1400"/>
              </a:spcBef>
              <a:buChar char="–"/>
              <a:defRPr sz="6000"/>
            </a:lvl2pPr>
            <a:lvl3pPr marL="1485900" indent="-571500" defTabSz="914400">
              <a:lnSpc>
                <a:spcPct val="100000"/>
              </a:lnSpc>
              <a:spcBef>
                <a:spcPts val="1400"/>
              </a:spcBef>
              <a:defRPr sz="6000"/>
            </a:lvl3pPr>
            <a:lvl4pPr marL="2057400" indent="-685800" defTabSz="914400">
              <a:lnSpc>
                <a:spcPct val="100000"/>
              </a:lnSpc>
              <a:spcBef>
                <a:spcPts val="1400"/>
              </a:spcBef>
              <a:buChar char="–"/>
              <a:defRPr sz="6000"/>
            </a:lvl4pPr>
            <a:lvl5pPr marL="2514600" indent="-685800" defTabSz="914400">
              <a:lnSpc>
                <a:spcPct val="100000"/>
              </a:lnSpc>
              <a:spcBef>
                <a:spcPts val="1400"/>
              </a:spcBef>
              <a:buChar char="»"/>
              <a:defRPr sz="6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903565" y="11289190"/>
            <a:ext cx="460636" cy="467358"/>
          </a:xfrm>
          <a:prstGeom prst="rect">
            <a:avLst/>
          </a:prstGeom>
        </p:spPr>
        <p:txBody>
          <a:bodyPr lIns="68578" tIns="68578" rIns="68578" bIns="68578"/>
          <a:lstStyle>
            <a:lvl1pPr defTabSz="914400"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Title Text"/>
          <p:cNvSpPr txBox="1">
            <a:spLocks noGrp="1"/>
          </p:cNvSpPr>
          <p:nvPr>
            <p:ph type="title"/>
          </p:nvPr>
        </p:nvSpPr>
        <p:spPr>
          <a:xfrm>
            <a:off x="6673453" y="1982390"/>
            <a:ext cx="11037095" cy="1821657"/>
          </a:xfrm>
          <a:prstGeom prst="rect">
            <a:avLst/>
          </a:prstGeom>
        </p:spPr>
        <p:txBody>
          <a:bodyPr lIns="53578" tIns="53578" rIns="53578" bIns="53578">
            <a:noAutofit/>
          </a:bodyPr>
          <a:lstStyle>
            <a:lvl1pPr algn="ctr" defTabSz="821531">
              <a:lnSpc>
                <a:spcPct val="100000"/>
              </a:lnSpc>
              <a:defRPr sz="86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9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5674" y="11479113"/>
            <a:ext cx="399257" cy="424657"/>
          </a:xfrm>
          <a:prstGeom prst="rect">
            <a:avLst/>
          </a:prstGeom>
        </p:spPr>
        <p:txBody>
          <a:bodyPr lIns="53578" tIns="53578" rIns="53578" bIns="53578" anchor="t"/>
          <a:lstStyle>
            <a:lvl1pPr algn="ctr" defTabSz="821531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Title Text"/>
          <p:cNvSpPr txBox="1">
            <a:spLocks noGrp="1"/>
          </p:cNvSpPr>
          <p:nvPr>
            <p:ph type="title"/>
          </p:nvPr>
        </p:nvSpPr>
        <p:spPr>
          <a:xfrm>
            <a:off x="6338589" y="2183308"/>
            <a:ext cx="11706822" cy="2277071"/>
          </a:xfrm>
          <a:prstGeom prst="rect">
            <a:avLst/>
          </a:prstGeom>
        </p:spPr>
        <p:txBody>
          <a:bodyPr lIns="53577" tIns="53577" rIns="53577" bIns="53577"/>
          <a:lstStyle>
            <a:lvl1pPr algn="ctr" defTabSz="821530">
              <a:lnSpc>
                <a:spcPct val="100000"/>
              </a:lnSpc>
              <a:defRPr sz="10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9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338589" y="4460378"/>
            <a:ext cx="11706822" cy="6630295"/>
          </a:xfrm>
          <a:prstGeom prst="rect">
            <a:avLst/>
          </a:prstGeom>
        </p:spPr>
        <p:txBody>
          <a:bodyPr lIns="53577" tIns="53577" rIns="53577" bIns="53577" anchor="ctr"/>
          <a:lstStyle>
            <a:lvl1pPr marL="567971" indent="-567971" defTabSz="821530">
              <a:lnSpc>
                <a:spcPct val="100000"/>
              </a:lnSpc>
              <a:spcBef>
                <a:spcPts val="5900"/>
              </a:spcBef>
              <a:buSzPct val="75000"/>
              <a:buFontTx/>
              <a:defRPr sz="4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12471" indent="-567971" defTabSz="821530">
              <a:lnSpc>
                <a:spcPct val="100000"/>
              </a:lnSpc>
              <a:spcBef>
                <a:spcPts val="5900"/>
              </a:spcBef>
              <a:buSzPct val="75000"/>
              <a:buFontTx/>
              <a:defRPr sz="4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456971" indent="-567971" defTabSz="821530">
              <a:lnSpc>
                <a:spcPct val="100000"/>
              </a:lnSpc>
              <a:spcBef>
                <a:spcPts val="5900"/>
              </a:spcBef>
              <a:buSzPct val="75000"/>
              <a:buFontTx/>
              <a:defRPr sz="4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01471" indent="-567971" defTabSz="821530">
              <a:lnSpc>
                <a:spcPct val="100000"/>
              </a:lnSpc>
              <a:spcBef>
                <a:spcPts val="5900"/>
              </a:spcBef>
              <a:buSzPct val="75000"/>
              <a:buFontTx/>
              <a:defRPr sz="4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45971" indent="-567971" defTabSz="821530">
              <a:lnSpc>
                <a:spcPct val="100000"/>
              </a:lnSpc>
              <a:spcBef>
                <a:spcPts val="5900"/>
              </a:spcBef>
              <a:buSzPct val="75000"/>
              <a:buFontTx/>
              <a:defRPr sz="4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0028" y="11472416"/>
            <a:ext cx="430549" cy="437356"/>
          </a:xfrm>
          <a:prstGeom prst="rect">
            <a:avLst/>
          </a:prstGeom>
        </p:spPr>
        <p:txBody>
          <a:bodyPr lIns="53577" tIns="53577" rIns="53577" bIns="53577" anchor="t"/>
          <a:lstStyle>
            <a:lvl1pPr algn="ctr" defTabSz="821530">
              <a:defRPr sz="2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Title Text"/>
          <p:cNvSpPr txBox="1">
            <a:spLocks noGrp="1"/>
          </p:cNvSpPr>
          <p:nvPr>
            <p:ph type="title"/>
          </p:nvPr>
        </p:nvSpPr>
        <p:spPr>
          <a:xfrm>
            <a:off x="4419600" y="4260851"/>
            <a:ext cx="15544800" cy="2940051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98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/>
          <a:lstStyle>
            <a:lvl1pPr marL="0" indent="0" algn="ctr" defTabSz="914400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1pPr>
            <a:lvl2pPr marL="0" indent="457200" algn="ctr" defTabSz="914400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2pPr>
            <a:lvl3pPr marL="0" indent="914400" algn="ctr" defTabSz="914400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3pPr>
            <a:lvl4pPr marL="0" indent="1371600" algn="ctr" defTabSz="914400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4pPr>
            <a:lvl5pPr marL="0" indent="1828800" algn="ctr" defTabSz="914400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8"/>
            <a:ext cx="534611" cy="551181"/>
          </a:xfrm>
          <a:prstGeom prst="rect">
            <a:avLst/>
          </a:prstGeom>
        </p:spPr>
        <p:txBody>
          <a:bodyPr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copy 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itle Text"/>
          <p:cNvSpPr txBox="1">
            <a:spLocks noGrp="1"/>
          </p:cNvSpPr>
          <p:nvPr>
            <p:ph type="title"/>
          </p:nvPr>
        </p:nvSpPr>
        <p:spPr>
          <a:xfrm>
            <a:off x="4826000" y="2311400"/>
            <a:ext cx="14706600" cy="4648200"/>
          </a:xfrm>
          <a:prstGeom prst="rect">
            <a:avLst/>
          </a:prstGeom>
        </p:spPr>
        <p:txBody>
          <a:bodyPr lIns="101600" tIns="101600" rIns="101600" bIns="101600" anchor="b">
            <a:noAutofit/>
          </a:bodyPr>
          <a:lstStyle>
            <a:lvl1pPr algn="ctr" defTabSz="812800">
              <a:lnSpc>
                <a:spcPct val="100000"/>
              </a:lnSpc>
              <a:defRPr sz="116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26000" y="7061200"/>
            <a:ext cx="14706600" cy="1600200"/>
          </a:xfrm>
          <a:prstGeom prst="rect">
            <a:avLst/>
          </a:prstGeom>
        </p:spPr>
        <p:txBody>
          <a:bodyPr lIns="101600" tIns="101600" rIns="101600" bIns="101600">
            <a:noAutofit/>
          </a:bodyPr>
          <a:lstStyle>
            <a:lvl1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0" indent="0" algn="ctr" defTabSz="812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18950" y="12979400"/>
            <a:ext cx="520701" cy="558800"/>
          </a:xfrm>
          <a:prstGeom prst="rect">
            <a:avLst/>
          </a:prstGeom>
        </p:spPr>
        <p:txBody>
          <a:bodyPr lIns="101600" tIns="101600" rIns="101600" bIns="101600" anchor="t"/>
          <a:lstStyle>
            <a:lvl1pPr algn="ctr" defTabSz="81280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Title Text"/>
          <p:cNvSpPr txBox="1">
            <a:spLocks noGrp="1"/>
          </p:cNvSpPr>
          <p:nvPr>
            <p:ph type="title"/>
          </p:nvPr>
        </p:nvSpPr>
        <p:spPr>
          <a:xfrm>
            <a:off x="5709051" y="1982391"/>
            <a:ext cx="12965912" cy="2571756"/>
          </a:xfrm>
          <a:prstGeom prst="rect">
            <a:avLst/>
          </a:prstGeom>
        </p:spPr>
        <p:txBody>
          <a:bodyPr lIns="53561" tIns="53561" rIns="53561" bIns="53561"/>
          <a:lstStyle>
            <a:lvl1pPr algn="ctr" defTabSz="821320">
              <a:lnSpc>
                <a:spcPct val="100000"/>
              </a:lnSpc>
              <a:defRPr sz="9800" cap="all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9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2992" y="11492514"/>
            <a:ext cx="424625" cy="462725"/>
          </a:xfrm>
          <a:prstGeom prst="rect">
            <a:avLst/>
          </a:prstGeom>
        </p:spPr>
        <p:txBody>
          <a:bodyPr lIns="53561" tIns="53561" rIns="53561" bIns="53561" anchor="t"/>
          <a:lstStyle>
            <a:lvl1pPr algn="ctr" defTabSz="821320">
              <a:defRPr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Title Text"/>
          <p:cNvSpPr txBox="1">
            <a:spLocks noGrp="1"/>
          </p:cNvSpPr>
          <p:nvPr>
            <p:ph type="title"/>
          </p:nvPr>
        </p:nvSpPr>
        <p:spPr>
          <a:xfrm>
            <a:off x="3962400" y="549278"/>
            <a:ext cx="16459200" cy="2286001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999" name="Body Level One…"/>
          <p:cNvSpPr txBox="1">
            <a:spLocks noGrp="1"/>
          </p:cNvSpPr>
          <p:nvPr>
            <p:ph type="body" idx="1"/>
          </p:nvPr>
        </p:nvSpPr>
        <p:spPr>
          <a:xfrm>
            <a:off x="3962400" y="3200401"/>
            <a:ext cx="16459200" cy="9051927"/>
          </a:xfrm>
          <a:prstGeom prst="rect">
            <a:avLst/>
          </a:prstGeom>
        </p:spPr>
        <p:txBody>
          <a:bodyPr/>
          <a:lstStyle>
            <a:lvl1pPr marL="685800" indent="-685800" defTabSz="9144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 defTabSz="914400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 defTabSz="9144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 defTabSz="91440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 defTabSz="91440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8"/>
            <a:ext cx="534611" cy="551181"/>
          </a:xfrm>
          <a:prstGeom prst="rect">
            <a:avLst/>
          </a:prstGeom>
        </p:spPr>
        <p:txBody>
          <a:bodyPr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bg>
      <p:bgPr>
        <a:solidFill>
          <a:srgbClr val="DE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Title Text"/>
          <p:cNvSpPr txBox="1">
            <a:spLocks noGrp="1"/>
          </p:cNvSpPr>
          <p:nvPr>
            <p:ph type="title"/>
          </p:nvPr>
        </p:nvSpPr>
        <p:spPr>
          <a:xfrm>
            <a:off x="5709046" y="1982389"/>
            <a:ext cx="12965912" cy="2571755"/>
          </a:xfrm>
          <a:prstGeom prst="rect">
            <a:avLst/>
          </a:prstGeom>
        </p:spPr>
        <p:txBody>
          <a:bodyPr lIns="53564" tIns="53564" rIns="53564" bIns="53564"/>
          <a:lstStyle>
            <a:lvl1pPr algn="ctr" defTabSz="821348">
              <a:lnSpc>
                <a:spcPct val="100000"/>
              </a:lnSpc>
              <a:defRPr sz="9800" cap="all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01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709046" y="4594322"/>
            <a:ext cx="12965912" cy="6643692"/>
          </a:xfrm>
          <a:prstGeom prst="rect">
            <a:avLst/>
          </a:prstGeom>
        </p:spPr>
        <p:txBody>
          <a:bodyPr lIns="53564" tIns="53564" rIns="53564" bIns="53564" anchor="ctr"/>
          <a:lstStyle>
            <a:lvl1pPr marL="686063" indent="-686063" defTabSz="821348">
              <a:lnSpc>
                <a:spcPct val="120000"/>
              </a:lnSpc>
              <a:spcBef>
                <a:spcPts val="6300"/>
              </a:spcBef>
              <a:buSzPct val="82000"/>
              <a:buFontTx/>
              <a:defRPr sz="6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1206649" indent="-686063" defTabSz="821348">
              <a:lnSpc>
                <a:spcPct val="120000"/>
              </a:lnSpc>
              <a:spcBef>
                <a:spcPts val="6300"/>
              </a:spcBef>
              <a:buSzPct val="82000"/>
              <a:buFontTx/>
              <a:defRPr sz="6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727230" indent="-686062" defTabSz="821348">
              <a:lnSpc>
                <a:spcPct val="120000"/>
              </a:lnSpc>
              <a:spcBef>
                <a:spcPts val="6300"/>
              </a:spcBef>
              <a:buSzPct val="82000"/>
              <a:buFontTx/>
              <a:defRPr sz="6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2247816" indent="-686063" defTabSz="821348">
              <a:lnSpc>
                <a:spcPct val="120000"/>
              </a:lnSpc>
              <a:spcBef>
                <a:spcPts val="6300"/>
              </a:spcBef>
              <a:buSzPct val="82000"/>
              <a:buFontTx/>
              <a:defRPr sz="6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2768401" indent="-686063" defTabSz="821348">
              <a:lnSpc>
                <a:spcPct val="120000"/>
              </a:lnSpc>
              <a:spcBef>
                <a:spcPts val="6300"/>
              </a:spcBef>
              <a:buSzPct val="82000"/>
              <a:buFontTx/>
              <a:defRPr sz="6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5689" y="11492510"/>
            <a:ext cx="399229" cy="424630"/>
          </a:xfrm>
          <a:prstGeom prst="rect">
            <a:avLst/>
          </a:prstGeom>
        </p:spPr>
        <p:txBody>
          <a:bodyPr lIns="53564" tIns="53564" rIns="53564" bIns="53564" anchor="t"/>
          <a:lstStyle>
            <a:lvl1pPr algn="ctr" defTabSz="821348">
              <a:defRPr sz="2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Title Placeholder 1"/>
          <p:cNvSpPr txBox="1"/>
          <p:nvPr/>
        </p:nvSpPr>
        <p:spPr>
          <a:xfrm>
            <a:off x="4991512" y="552451"/>
            <a:ext cx="14609291" cy="16670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normAutofit/>
          </a:bodyPr>
          <a:lstStyle>
            <a:lvl1pPr algn="ctr">
              <a:defRPr sz="8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 </a:t>
            </a:r>
          </a:p>
        </p:txBody>
      </p:sp>
      <p:sp>
        <p:nvSpPr>
          <p:cNvPr id="10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27" name="Slide Number Placeholder 5"/>
          <p:cNvSpPr txBox="1"/>
          <p:nvPr/>
        </p:nvSpPr>
        <p:spPr>
          <a:xfrm>
            <a:off x="16154400" y="12802234"/>
            <a:ext cx="4267200" cy="551181"/>
          </a:xfrm>
          <a:prstGeom prst="rect">
            <a:avLst/>
          </a:prstGeom>
          <a:ln w="25400">
            <a:miter lim="400000"/>
          </a:ln>
        </p:spPr>
        <p:txBody>
          <a:bodyPr tIns="91439" bIns="91439" anchor="ctr">
            <a:spAutoFit/>
          </a:bodyPr>
          <a:lstStyle/>
          <a:p>
            <a:pPr algn="r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028" name="Picture 18" descr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3882" y="552450"/>
            <a:ext cx="1621915" cy="1262806"/>
          </a:xfrm>
          <a:prstGeom prst="rect">
            <a:avLst/>
          </a:prstGeom>
          <a:ln w="25400">
            <a:miter lim="400000"/>
          </a:ln>
        </p:spPr>
      </p:pic>
      <p:sp>
        <p:nvSpPr>
          <p:cNvPr id="1029" name="Straight Connector 13"/>
          <p:cNvSpPr/>
          <p:nvPr/>
        </p:nvSpPr>
        <p:spPr>
          <a:xfrm>
            <a:off x="4991512" y="2216368"/>
            <a:ext cx="14609291" cy="1"/>
          </a:xfrm>
          <a:prstGeom prst="line">
            <a:avLst/>
          </a:prstGeom>
          <a:ln w="50800">
            <a:solidFill>
              <a:srgbClr val="000090"/>
            </a:solidFill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>
              <a:defRPr sz="3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030" name="Picture 14" descr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415" y="735949"/>
            <a:ext cx="3098709" cy="807175"/>
          </a:xfrm>
          <a:prstGeom prst="rect">
            <a:avLst/>
          </a:prstGeom>
          <a:ln w="25400">
            <a:miter lim="400000"/>
          </a:ln>
        </p:spPr>
      </p:pic>
      <p:sp>
        <p:nvSpPr>
          <p:cNvPr id="1031" name="Title Text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03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/>
          <a:lstStyle>
            <a:lvl1pPr marL="0" indent="0" algn="ctr" defTabSz="914400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1pPr>
            <a:lvl2pPr marL="0" indent="457200" algn="ctr" defTabSz="914400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2pPr>
            <a:lvl3pPr marL="0" indent="914400" algn="ctr" defTabSz="914400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3pPr>
            <a:lvl4pPr marL="0" indent="1371600" algn="ctr" defTabSz="914400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4pPr>
            <a:lvl5pPr marL="0" indent="1828800" algn="ctr" defTabSz="914400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Title Placeholder 1"/>
          <p:cNvSpPr txBox="1"/>
          <p:nvPr/>
        </p:nvSpPr>
        <p:spPr>
          <a:xfrm>
            <a:off x="4991512" y="552451"/>
            <a:ext cx="14609291" cy="16670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normAutofit/>
          </a:bodyPr>
          <a:lstStyle>
            <a:lvl1pPr algn="ctr">
              <a:defRPr sz="8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 </a:t>
            </a:r>
          </a:p>
        </p:txBody>
      </p:sp>
      <p:sp>
        <p:nvSpPr>
          <p:cNvPr id="1040" name="Title Text"/>
          <p:cNvSpPr txBox="1">
            <a:spLocks noGrp="1"/>
          </p:cNvSpPr>
          <p:nvPr>
            <p:ph type="title"/>
          </p:nvPr>
        </p:nvSpPr>
        <p:spPr>
          <a:xfrm>
            <a:off x="5246222" y="879191"/>
            <a:ext cx="13897659" cy="1611851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041" name="Body Level One…"/>
          <p:cNvSpPr txBox="1">
            <a:spLocks noGrp="1"/>
          </p:cNvSpPr>
          <p:nvPr>
            <p:ph type="body" idx="1"/>
          </p:nvPr>
        </p:nvSpPr>
        <p:spPr>
          <a:xfrm>
            <a:off x="4067731" y="3200400"/>
            <a:ext cx="16459201" cy="9051926"/>
          </a:xfrm>
          <a:prstGeom prst="rect">
            <a:avLst/>
          </a:prstGeom>
        </p:spPr>
        <p:txBody>
          <a:bodyPr/>
          <a:lstStyle>
            <a:lvl1pPr marL="685800" indent="-685800" defTabSz="9144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 defTabSz="914400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 defTabSz="9144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 defTabSz="91440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 defTabSz="91440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Title Placeholder 1"/>
          <p:cNvSpPr txBox="1"/>
          <p:nvPr/>
        </p:nvSpPr>
        <p:spPr>
          <a:xfrm>
            <a:off x="4991512" y="552451"/>
            <a:ext cx="14609291" cy="16670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normAutofit/>
          </a:bodyPr>
          <a:lstStyle>
            <a:lvl1pPr algn="ctr">
              <a:defRPr sz="8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 </a:t>
            </a:r>
          </a:p>
        </p:txBody>
      </p:sp>
      <p:sp>
        <p:nvSpPr>
          <p:cNvPr id="10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51" name="Slide Number Placeholder 5"/>
          <p:cNvSpPr txBox="1"/>
          <p:nvPr/>
        </p:nvSpPr>
        <p:spPr>
          <a:xfrm>
            <a:off x="16154400" y="12802234"/>
            <a:ext cx="4267200" cy="551181"/>
          </a:xfrm>
          <a:prstGeom prst="rect">
            <a:avLst/>
          </a:prstGeom>
          <a:ln w="25400">
            <a:miter lim="400000"/>
          </a:ln>
        </p:spPr>
        <p:txBody>
          <a:bodyPr tIns="91439" bIns="91439" anchor="ctr">
            <a:spAutoFit/>
          </a:bodyPr>
          <a:lstStyle/>
          <a:p>
            <a:pPr algn="r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052" name="Picture 18" descr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3882" y="552450"/>
            <a:ext cx="1621915" cy="1262806"/>
          </a:xfrm>
          <a:prstGeom prst="rect">
            <a:avLst/>
          </a:prstGeom>
          <a:ln w="25400">
            <a:miter lim="400000"/>
          </a:ln>
        </p:spPr>
      </p:pic>
      <p:sp>
        <p:nvSpPr>
          <p:cNvPr id="1053" name="Straight Connector 13"/>
          <p:cNvSpPr/>
          <p:nvPr/>
        </p:nvSpPr>
        <p:spPr>
          <a:xfrm>
            <a:off x="4991512" y="2216368"/>
            <a:ext cx="14609291" cy="1"/>
          </a:xfrm>
          <a:prstGeom prst="line">
            <a:avLst/>
          </a:prstGeom>
          <a:ln w="50800">
            <a:solidFill>
              <a:srgbClr val="000090"/>
            </a:solidFill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>
              <a:defRPr sz="3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054" name="Picture 14" descr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415" y="735949"/>
            <a:ext cx="3098709" cy="807175"/>
          </a:xfrm>
          <a:prstGeom prst="rect">
            <a:avLst/>
          </a:prstGeom>
          <a:ln w="25400">
            <a:miter lim="400000"/>
          </a:ln>
        </p:spPr>
      </p:pic>
    </p:spTree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Title Text"/>
          <p:cNvSpPr txBox="1">
            <a:spLocks noGrp="1"/>
          </p:cNvSpPr>
          <p:nvPr>
            <p:ph type="title"/>
          </p:nvPr>
        </p:nvSpPr>
        <p:spPr>
          <a:xfrm>
            <a:off x="3962400" y="549278"/>
            <a:ext cx="16459200" cy="2286001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0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8"/>
            <a:ext cx="534611" cy="551181"/>
          </a:xfrm>
          <a:prstGeom prst="rect">
            <a:avLst/>
          </a:prstGeom>
        </p:spPr>
        <p:txBody>
          <a:bodyPr/>
          <a:lstStyle>
            <a:lvl1pPr defTabSz="912974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9" name="OST_white_large.png" descr="OST_white_lar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666" y="157900"/>
            <a:ext cx="6250779" cy="1785939"/>
          </a:xfrm>
          <a:prstGeom prst="rect">
            <a:avLst/>
          </a:prstGeom>
          <a:ln w="25400">
            <a:miter lim="400000"/>
          </a:ln>
        </p:spPr>
      </p:pic>
      <p:pic>
        <p:nvPicPr>
          <p:cNvPr id="1070" name="NASA_logo.svg.png" descr="NASA_logo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0764" y="157900"/>
            <a:ext cx="2157428" cy="1785939"/>
          </a:xfrm>
          <a:prstGeom prst="rect">
            <a:avLst/>
          </a:prstGeom>
          <a:ln w="25400">
            <a:miter lim="400000"/>
          </a:ln>
        </p:spPr>
      </p:pic>
      <p:sp>
        <p:nvSpPr>
          <p:cNvPr id="1071" name="Text"/>
          <p:cNvSpPr txBox="1"/>
          <p:nvPr/>
        </p:nvSpPr>
        <p:spPr>
          <a:xfrm>
            <a:off x="12029262" y="13073062"/>
            <a:ext cx="315951" cy="47767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algn="ctr" defTabSz="821531">
              <a:defRPr sz="22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fld id="{86CB4B4D-7CA3-9044-876B-883B54F8677D}" type="slidenum">
              <a:t>‹#›</a:t>
            </a:fld>
            <a:r>
              <a:t>￼</a:t>
            </a:r>
          </a:p>
        </p:txBody>
      </p:sp>
      <p:sp>
        <p:nvSpPr>
          <p:cNvPr id="10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Title Text"/>
          <p:cNvSpPr txBox="1">
            <a:spLocks noGrp="1"/>
          </p:cNvSpPr>
          <p:nvPr>
            <p:ph type="title"/>
          </p:nvPr>
        </p:nvSpPr>
        <p:spPr>
          <a:xfrm>
            <a:off x="3976687" y="857250"/>
            <a:ext cx="16430626" cy="2000250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lnSpc>
                <a:spcPct val="100000"/>
              </a:lnSpc>
              <a:defRPr sz="6200" cap="all" spc="992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080" name="Body Level One…"/>
          <p:cNvSpPr txBox="1">
            <a:spLocks noGrp="1"/>
          </p:cNvSpPr>
          <p:nvPr>
            <p:ph type="body" idx="1"/>
          </p:nvPr>
        </p:nvSpPr>
        <p:spPr>
          <a:xfrm>
            <a:off x="3976687" y="2839640"/>
            <a:ext cx="16430626" cy="944761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52638" indent="-652638" defTabSz="821531">
              <a:lnSpc>
                <a:spcPct val="100000"/>
              </a:lnSpc>
              <a:spcBef>
                <a:spcPts val="5900"/>
              </a:spcBef>
              <a:buClr>
                <a:srgbClr val="646464"/>
              </a:buClr>
              <a:buSzPct val="90000"/>
              <a:buFontTx/>
              <a:defRPr sz="5000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  <a:lvl2pPr marL="1122538" indent="-652638" defTabSz="821531">
              <a:lnSpc>
                <a:spcPct val="100000"/>
              </a:lnSpc>
              <a:spcBef>
                <a:spcPts val="5900"/>
              </a:spcBef>
              <a:buClr>
                <a:srgbClr val="646464"/>
              </a:buClr>
              <a:buSzPct val="90000"/>
              <a:buFontTx/>
              <a:defRPr sz="5000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2pPr>
            <a:lvl3pPr marL="1592438" indent="-652638" defTabSz="821531">
              <a:lnSpc>
                <a:spcPct val="100000"/>
              </a:lnSpc>
              <a:spcBef>
                <a:spcPts val="5900"/>
              </a:spcBef>
              <a:buClr>
                <a:srgbClr val="646464"/>
              </a:buClr>
              <a:buSzPct val="90000"/>
              <a:buFontTx/>
              <a:defRPr sz="5000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3pPr>
            <a:lvl4pPr marL="2062338" indent="-652638" defTabSz="821531">
              <a:lnSpc>
                <a:spcPct val="100000"/>
              </a:lnSpc>
              <a:spcBef>
                <a:spcPts val="5900"/>
              </a:spcBef>
              <a:buClr>
                <a:srgbClr val="646464"/>
              </a:buClr>
              <a:buSzPct val="90000"/>
              <a:buFontTx/>
              <a:defRPr sz="5000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4pPr>
            <a:lvl5pPr marL="2532238" indent="-652638" defTabSz="821531">
              <a:lnSpc>
                <a:spcPct val="100000"/>
              </a:lnSpc>
              <a:spcBef>
                <a:spcPts val="5900"/>
              </a:spcBef>
              <a:buClr>
                <a:srgbClr val="646464"/>
              </a:buClr>
              <a:buSzPct val="90000"/>
              <a:buFontTx/>
              <a:defRPr sz="5000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5353" y="13019484"/>
            <a:ext cx="472568" cy="5619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Title Text"/>
          <p:cNvSpPr txBox="1">
            <a:spLocks noGrp="1"/>
          </p:cNvSpPr>
          <p:nvPr>
            <p:ph type="title"/>
          </p:nvPr>
        </p:nvSpPr>
        <p:spPr>
          <a:xfrm>
            <a:off x="4419600" y="762000"/>
            <a:ext cx="15544800" cy="3200400"/>
          </a:xfrm>
          <a:prstGeom prst="rect">
            <a:avLst/>
          </a:prstGeom>
        </p:spPr>
        <p:txBody>
          <a:bodyPr lIns="101600" tIns="101600" rIns="101600" bIns="101600">
            <a:noAutofit/>
          </a:bodyPr>
          <a:lstStyle>
            <a:lvl1pPr marL="81279" marR="81279" algn="ctr">
              <a:lnSpc>
                <a:spcPct val="100000"/>
              </a:lnSpc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1089" name="Body Level One…"/>
          <p:cNvSpPr txBox="1">
            <a:spLocks noGrp="1"/>
          </p:cNvSpPr>
          <p:nvPr>
            <p:ph type="body" idx="1"/>
          </p:nvPr>
        </p:nvSpPr>
        <p:spPr>
          <a:xfrm>
            <a:off x="4419600" y="3962400"/>
            <a:ext cx="15544800" cy="9753600"/>
          </a:xfrm>
          <a:prstGeom prst="rect">
            <a:avLst/>
          </a:prstGeom>
        </p:spPr>
        <p:txBody>
          <a:bodyPr lIns="101600" tIns="101600" rIns="101600" bIns="101600">
            <a:noAutofit/>
          </a:bodyPr>
          <a:lstStyle>
            <a:lvl1pPr marL="726440" marR="81279" indent="-685800">
              <a:lnSpc>
                <a:spcPct val="100000"/>
              </a:lnSpc>
              <a:spcBef>
                <a:spcPts val="1400"/>
              </a:spcBef>
              <a:buFontTx/>
              <a:defRPr sz="6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069339" marR="81279" indent="-571499">
              <a:lnSpc>
                <a:spcPct val="100000"/>
              </a:lnSpc>
              <a:spcBef>
                <a:spcPts val="1200"/>
              </a:spcBef>
              <a:buFontTx/>
              <a:buChar char="–"/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412239" marR="81279" indent="-457200">
              <a:lnSpc>
                <a:spcPct val="100000"/>
              </a:lnSpc>
              <a:spcBef>
                <a:spcPts val="1000"/>
              </a:spcBef>
              <a:buFontTx/>
              <a:defRPr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69439" marR="81279" indent="-457200">
              <a:lnSpc>
                <a:spcPct val="100000"/>
              </a:lnSpc>
              <a:spcBef>
                <a:spcPts val="900"/>
              </a:spcBef>
              <a:buFontTx/>
              <a:buChar char="–"/>
              <a:defRPr sz="4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326639" marR="81279" indent="-457200">
              <a:lnSpc>
                <a:spcPct val="100000"/>
              </a:lnSpc>
              <a:spcBef>
                <a:spcPts val="900"/>
              </a:spcBef>
              <a:buFontTx/>
              <a:buChar char="»"/>
              <a:defRPr sz="4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773649" y="12496800"/>
            <a:ext cx="571501" cy="594494"/>
          </a:xfrm>
          <a:prstGeom prst="rect">
            <a:avLst/>
          </a:prstGeom>
        </p:spPr>
        <p:txBody>
          <a:bodyPr lIns="101600" tIns="101600" rIns="101600" bIns="101600" anchor="t"/>
          <a:lstStyle>
            <a:lvl1pPr algn="ctr" defTabSz="1168400"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theme" Target="../theme/theme1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image" Target="../media/image2.png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image" Target="../media/image3.png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icture 6"/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438416" y="735949"/>
            <a:ext cx="3098708" cy="807175"/>
          </a:xfrm>
          <a:prstGeom prst="rect">
            <a:avLst/>
          </a:prstGeom>
          <a:ln w="25400">
            <a:miter lim="400000"/>
          </a:ln>
        </p:spPr>
      </p:pic>
      <p:pic>
        <p:nvPicPr>
          <p:cNvPr id="3" name="Picture 18" descr="Picture 18"/>
          <p:cNvPicPr>
            <a:picLocks noChangeAspect="1"/>
          </p:cNvPicPr>
          <p:nvPr/>
        </p:nvPicPr>
        <p:blipFill>
          <a:blip r:embed="rId110"/>
          <a:stretch>
            <a:fillRect/>
          </a:stretch>
        </p:blipFill>
        <p:spPr>
          <a:xfrm>
            <a:off x="22064857" y="597695"/>
            <a:ext cx="1621915" cy="1262807"/>
          </a:xfrm>
          <a:prstGeom prst="rect">
            <a:avLst/>
          </a:prstGeom>
          <a:ln w="25400">
            <a:miter lim="400000"/>
          </a:ln>
        </p:spPr>
      </p:pic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  <a:ln w="254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18288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1219200" y="184149"/>
            <a:ext cx="21945600" cy="30162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6" name="Body Level One…"/>
          <p:cNvSpPr txBox="1">
            <a:spLocks noGrp="1"/>
          </p:cNvSpPr>
          <p:nvPr>
            <p:ph type="body" idx="1"/>
          </p:nvPr>
        </p:nvSpPr>
        <p:spPr>
          <a:xfrm>
            <a:off x="1219200" y="3200400"/>
            <a:ext cx="21945600" cy="105156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7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0" r:id="rId19"/>
    <p:sldLayoutId id="2147483671" r:id="rId20"/>
    <p:sldLayoutId id="2147483672" r:id="rId21"/>
    <p:sldLayoutId id="2147483673" r:id="rId22"/>
    <p:sldLayoutId id="2147483674" r:id="rId23"/>
    <p:sldLayoutId id="2147483675" r:id="rId24"/>
    <p:sldLayoutId id="2147483676" r:id="rId25"/>
    <p:sldLayoutId id="2147483677" r:id="rId26"/>
    <p:sldLayoutId id="2147483678" r:id="rId27"/>
    <p:sldLayoutId id="2147483679" r:id="rId28"/>
    <p:sldLayoutId id="2147483680" r:id="rId29"/>
    <p:sldLayoutId id="2147483681" r:id="rId30"/>
    <p:sldLayoutId id="2147483682" r:id="rId31"/>
    <p:sldLayoutId id="2147483683" r:id="rId32"/>
    <p:sldLayoutId id="2147483684" r:id="rId33"/>
    <p:sldLayoutId id="2147483685" r:id="rId34"/>
    <p:sldLayoutId id="2147483686" r:id="rId35"/>
    <p:sldLayoutId id="2147483687" r:id="rId36"/>
    <p:sldLayoutId id="2147483688" r:id="rId37"/>
    <p:sldLayoutId id="2147483689" r:id="rId38"/>
    <p:sldLayoutId id="2147483690" r:id="rId39"/>
    <p:sldLayoutId id="2147483691" r:id="rId40"/>
    <p:sldLayoutId id="2147483692" r:id="rId41"/>
    <p:sldLayoutId id="2147483693" r:id="rId42"/>
    <p:sldLayoutId id="2147483694" r:id="rId43"/>
    <p:sldLayoutId id="2147483695" r:id="rId44"/>
    <p:sldLayoutId id="2147483696" r:id="rId45"/>
    <p:sldLayoutId id="2147483697" r:id="rId46"/>
    <p:sldLayoutId id="2147483698" r:id="rId47"/>
    <p:sldLayoutId id="2147483699" r:id="rId48"/>
    <p:sldLayoutId id="2147483700" r:id="rId49"/>
    <p:sldLayoutId id="2147483701" r:id="rId50"/>
    <p:sldLayoutId id="2147483702" r:id="rId51"/>
    <p:sldLayoutId id="2147483703" r:id="rId52"/>
    <p:sldLayoutId id="2147483704" r:id="rId53"/>
    <p:sldLayoutId id="2147483705" r:id="rId54"/>
    <p:sldLayoutId id="2147483706" r:id="rId55"/>
    <p:sldLayoutId id="2147483707" r:id="rId56"/>
    <p:sldLayoutId id="2147483709" r:id="rId57"/>
    <p:sldLayoutId id="2147483711" r:id="rId58"/>
    <p:sldLayoutId id="2147483712" r:id="rId59"/>
    <p:sldLayoutId id="2147483713" r:id="rId60"/>
    <p:sldLayoutId id="2147483714" r:id="rId61"/>
    <p:sldLayoutId id="2147483715" r:id="rId62"/>
    <p:sldLayoutId id="2147483716" r:id="rId63"/>
    <p:sldLayoutId id="2147483717" r:id="rId64"/>
    <p:sldLayoutId id="2147483718" r:id="rId65"/>
    <p:sldLayoutId id="2147483719" r:id="rId66"/>
    <p:sldLayoutId id="2147483720" r:id="rId67"/>
    <p:sldLayoutId id="2147483721" r:id="rId68"/>
    <p:sldLayoutId id="2147483723" r:id="rId69"/>
    <p:sldLayoutId id="2147483724" r:id="rId70"/>
    <p:sldLayoutId id="2147483725" r:id="rId71"/>
    <p:sldLayoutId id="2147483726" r:id="rId72"/>
    <p:sldLayoutId id="2147483727" r:id="rId73"/>
    <p:sldLayoutId id="2147483728" r:id="rId74"/>
    <p:sldLayoutId id="2147483729" r:id="rId75"/>
    <p:sldLayoutId id="2147483730" r:id="rId76"/>
    <p:sldLayoutId id="2147483731" r:id="rId77"/>
    <p:sldLayoutId id="2147483732" r:id="rId78"/>
    <p:sldLayoutId id="2147483733" r:id="rId79"/>
    <p:sldLayoutId id="2147483734" r:id="rId80"/>
    <p:sldLayoutId id="2147483735" r:id="rId81"/>
    <p:sldLayoutId id="2147483736" r:id="rId82"/>
    <p:sldLayoutId id="2147483737" r:id="rId83"/>
    <p:sldLayoutId id="2147483738" r:id="rId84"/>
    <p:sldLayoutId id="2147483739" r:id="rId85"/>
    <p:sldLayoutId id="2147483740" r:id="rId86"/>
    <p:sldLayoutId id="2147483741" r:id="rId87"/>
    <p:sldLayoutId id="2147483742" r:id="rId88"/>
    <p:sldLayoutId id="2147483743" r:id="rId89"/>
    <p:sldLayoutId id="2147483744" r:id="rId90"/>
    <p:sldLayoutId id="2147483745" r:id="rId91"/>
    <p:sldLayoutId id="2147483747" r:id="rId92"/>
    <p:sldLayoutId id="2147483748" r:id="rId93"/>
    <p:sldLayoutId id="2147483749" r:id="rId94"/>
    <p:sldLayoutId id="2147483750" r:id="rId95"/>
    <p:sldLayoutId id="2147483751" r:id="rId96"/>
    <p:sldLayoutId id="2147483752" r:id="rId97"/>
    <p:sldLayoutId id="2147483753" r:id="rId98"/>
    <p:sldLayoutId id="2147483754" r:id="rId99"/>
    <p:sldLayoutId id="2147483755" r:id="rId100"/>
    <p:sldLayoutId id="2147483756" r:id="rId101"/>
    <p:sldLayoutId id="2147483758" r:id="rId102"/>
    <p:sldLayoutId id="2147483759" r:id="rId103"/>
    <p:sldLayoutId id="2147483762" r:id="rId104"/>
    <p:sldLayoutId id="2147483763" r:id="rId105"/>
    <p:sldLayoutId id="2147483764" r:id="rId106"/>
    <p:sldLayoutId id="2147483765" r:id="rId107"/>
  </p:sldLayoutIdLst>
  <p:transition spd="med"/>
  <p:txStyles>
    <p:titleStyle>
      <a:lvl1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457200" marR="0" indent="-457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90600" marR="0" indent="-5334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54479" marR="0" indent="-640079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82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5400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972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544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116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68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Text"/>
          <p:cNvSpPr txBox="1"/>
          <p:nvPr/>
        </p:nvSpPr>
        <p:spPr>
          <a:xfrm>
            <a:off x="11266494" y="6545774"/>
            <a:ext cx="774899" cy="571501"/>
          </a:xfrm>
          <a:prstGeom prst="rect">
            <a:avLst/>
          </a:prstGeom>
          <a:ln w="25400">
            <a:miter lim="400000"/>
          </a:ln>
        </p:spPr>
        <p:txBody>
          <a:bodyPr wrap="none" lIns="101600" tIns="101600" rIns="101600" bIns="101600" anchor="ctr">
            <a:spAutoFit/>
          </a:bodyPr>
          <a:lstStyle/>
          <a:p>
            <a:endParaRPr/>
          </a:p>
        </p:txBody>
      </p:sp>
      <p:sp>
        <p:nvSpPr>
          <p:cNvPr id="1232" name="Let’s discover our"/>
          <p:cNvSpPr txBox="1"/>
          <p:nvPr/>
        </p:nvSpPr>
        <p:spPr>
          <a:xfrm>
            <a:off x="3027214" y="5686131"/>
            <a:ext cx="205249" cy="186717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1600" tIns="101600" rIns="101600" bIns="101600" anchor="ctr">
            <a:spAutoFit/>
          </a:bodyPr>
          <a:lstStyle/>
          <a:p>
            <a:pPr>
              <a:defRPr sz="108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1622EE-31C0-4249-8024-2C209FC9F00B}"/>
              </a:ext>
            </a:extLst>
          </p:cNvPr>
          <p:cNvSpPr txBox="1"/>
          <p:nvPr/>
        </p:nvSpPr>
        <p:spPr>
          <a:xfrm>
            <a:off x="4042610" y="3783029"/>
            <a:ext cx="16940464" cy="666849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With only a few simple deployments – all testable on the ground – the </a:t>
            </a:r>
            <a:r>
              <a:rPr lang="en-US" sz="6000" i="1" dirty="0">
                <a:solidFill>
                  <a:schemeClr val="bg1"/>
                </a:solidFill>
              </a:rPr>
              <a:t>Origins Space Telescope</a:t>
            </a:r>
            <a:r>
              <a:rPr lang="en-US" sz="6000" dirty="0">
                <a:solidFill>
                  <a:schemeClr val="bg1"/>
                </a:solidFill>
              </a:rPr>
              <a:t> transforms from launch to operational configuration.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chemeClr val="bg1"/>
                </a:solidFill>
              </a:rPr>
              <a:t>Advance to the next slide to view the deployment video.</a:t>
            </a:r>
            <a:endParaRPr kumimoji="0" lang="en-US" sz="6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6" name="OST_white_large.png" descr="OST_white_large.png">
            <a:extLst>
              <a:ext uri="{FF2B5EF4-FFF2-40B4-BE49-F238E27FC236}">
                <a16:creationId xmlns:a16="http://schemas.microsoft.com/office/drawing/2014/main" id="{4F7744D9-635B-C94A-9665-D66500557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44" y="543166"/>
            <a:ext cx="3924298" cy="1121228"/>
          </a:xfrm>
          <a:prstGeom prst="rect">
            <a:avLst/>
          </a:prstGeom>
          <a:ln w="254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47CCF6-5748-8E47-A17F-19FFFEC43780}"/>
              </a:ext>
            </a:extLst>
          </p:cNvPr>
          <p:cNvSpPr txBox="1"/>
          <p:nvPr/>
        </p:nvSpPr>
        <p:spPr>
          <a:xfrm>
            <a:off x="16896522" y="12653490"/>
            <a:ext cx="6126677" cy="57451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Credit: NASA Goddard Space Flight Center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8" name="meixner final0001-1379.mp4" descr="meixner final0001-1379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4999" y="-42186"/>
            <a:ext cx="24533998" cy="138003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59" fill="hold"/>
                                        <p:tgtEl>
                                          <p:spTgt spid="12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278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ctr" defTabSz="812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ctr" defTabSz="812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1526</TotalTime>
  <Words>42</Words>
  <Application>Microsoft Macintosh PowerPoint</Application>
  <PresentationFormat>Custom</PresentationFormat>
  <Paragraphs>4</Paragraphs>
  <Slides>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23" baseType="lpstr">
      <vt:lpstr>Zapf Dingbats</vt:lpstr>
      <vt:lpstr>Arial</vt:lpstr>
      <vt:lpstr>Arial Narrow</vt:lpstr>
      <vt:lpstr>Avenir Light</vt:lpstr>
      <vt:lpstr>Calibri</vt:lpstr>
      <vt:lpstr>Calibri Light</vt:lpstr>
      <vt:lpstr>Century Gothic</vt:lpstr>
      <vt:lpstr>Franklin Gothic Book</vt:lpstr>
      <vt:lpstr>Gill Sans</vt:lpstr>
      <vt:lpstr>Gill Sans Light</vt:lpstr>
      <vt:lpstr>Helvetica</vt:lpstr>
      <vt:lpstr>Helvetica Light</vt:lpstr>
      <vt:lpstr>Helvetica Neue</vt:lpstr>
      <vt:lpstr>Helvetica Neue Bold Condensed</vt:lpstr>
      <vt:lpstr>Helvetica Neue Light</vt:lpstr>
      <vt:lpstr>Helvetica Neue Medium</vt:lpstr>
      <vt:lpstr>Lucida Grande</vt:lpstr>
      <vt:lpstr>Palatino Linotype</vt:lpstr>
      <vt:lpstr>Perpetua</vt:lpstr>
      <vt:lpstr>Times New Roman</vt:lpstr>
      <vt:lpstr>Black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Leisawitz, David T. (GSFC-6050)</cp:lastModifiedBy>
  <cp:revision>91</cp:revision>
  <dcterms:modified xsi:type="dcterms:W3CDTF">2019-08-18T21:43:51Z</dcterms:modified>
</cp:coreProperties>
</file>