
<file path=[Content_Types].xml><?xml version="1.0" encoding="utf-8"?>
<Types xmlns="http://schemas.openxmlformats.org/package/2006/content-types">
  <Default Extension="xml" ContentType="application/xml"/>
  <Default Extension="wmf" ContentType="image/x-wmf"/>
  <Default Extension="jpeg" ContentType="image/jpeg"/>
  <Default Extension="jpg" ContentType="image/jpeg"/>
  <Default Extension="emf" ContentType="image/x-emf"/>
  <Default Extension="tiff" ContentType="image/tiff"/>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6.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7.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8.xml" ContentType="application/vnd.openxmlformats-officedocument.theme+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9.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10.xml" ContentType="application/vnd.openxmlformats-officedocument.theme+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theme/theme11.xml" ContentType="application/vnd.openxmlformats-officedocument.theme+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theme/theme12.xml" ContentType="application/vnd.openxmlformats-officedocument.theme+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theme/theme13.xml" ContentType="application/vnd.openxmlformats-officedocument.theme+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theme/theme14.xml" ContentType="application/vnd.openxmlformats-officedocument.theme+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theme/theme15.xml" ContentType="application/vnd.openxmlformats-officedocument.theme+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theme/theme16.xml" ContentType="application/vnd.openxmlformats-officedocument.theme+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theme/theme17.xml" ContentType="application/vnd.openxmlformats-officedocument.theme+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theme/theme18.xml" ContentType="application/vnd.openxmlformats-officedocument.theme+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theme/theme19.xml" ContentType="application/vnd.openxmlformats-officedocument.theme+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theme/theme20.xml" ContentType="application/vnd.openxmlformats-officedocument.theme+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theme/theme21.xml" ContentType="application/vnd.openxmlformats-officedocument.theme+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theme/theme22.xml" ContentType="application/vnd.openxmlformats-officedocument.theme+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theme/theme23.xml" ContentType="application/vnd.openxmlformats-officedocument.theme+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theme/theme24.xml" ContentType="application/vnd.openxmlformats-officedocument.theme+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theme/theme25.xml" ContentType="application/vnd.openxmlformats-officedocument.theme+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theme/theme26.xml" ContentType="application/vnd.openxmlformats-officedocument.theme+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theme/theme27.xml" ContentType="application/vnd.openxmlformats-officedocument.theme+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theme/theme28.xml" ContentType="application/vnd.openxmlformats-officedocument.theme+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theme/theme29.xml" ContentType="application/vnd.openxmlformats-officedocument.theme+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theme/theme30.xml" ContentType="application/vnd.openxmlformats-officedocument.theme+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theme/theme31.xml" ContentType="application/vnd.openxmlformats-officedocument.theme+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theme/theme32.xml" ContentType="application/vnd.openxmlformats-officedocument.theme+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theme/theme33.xml" ContentType="application/vnd.openxmlformats-officedocument.theme+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theme/theme34.xml" ContentType="application/vnd.openxmlformats-officedocument.theme+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theme/theme35.xml" ContentType="application/vnd.openxmlformats-officedocument.theme+xml"/>
  <Override PartName="/ppt/theme/theme36.xml" ContentType="application/vnd.openxmlformats-officedocument.theme+xml"/>
  <Override PartName="/ppt/theme/theme3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trictFirstAndLastChars="0" saveSubsetFonts="1" autoCompressPictures="0">
  <p:sldMasterIdLst>
    <p:sldMasterId id="2147484301" r:id="rId1"/>
    <p:sldMasterId id="2147484893" r:id="rId2"/>
    <p:sldMasterId id="2147484328" r:id="rId3"/>
    <p:sldMasterId id="2147484352" r:id="rId4"/>
    <p:sldMasterId id="2147484367" r:id="rId5"/>
    <p:sldMasterId id="2147484422" r:id="rId6"/>
    <p:sldMasterId id="2147484453" r:id="rId7"/>
    <p:sldMasterId id="2147484467" r:id="rId8"/>
    <p:sldMasterId id="2147484481" r:id="rId9"/>
    <p:sldMasterId id="2147484495" r:id="rId10"/>
    <p:sldMasterId id="2147484509" r:id="rId11"/>
    <p:sldMasterId id="2147484523" r:id="rId12"/>
    <p:sldMasterId id="2147484537" r:id="rId13"/>
    <p:sldMasterId id="2147484551" r:id="rId14"/>
    <p:sldMasterId id="2147484565" r:id="rId15"/>
    <p:sldMasterId id="2147484591" r:id="rId16"/>
    <p:sldMasterId id="2147484605" r:id="rId17"/>
    <p:sldMasterId id="2147484619" r:id="rId18"/>
    <p:sldMasterId id="2147484633" r:id="rId19"/>
    <p:sldMasterId id="2147484647" r:id="rId20"/>
    <p:sldMasterId id="2147484661" r:id="rId21"/>
    <p:sldMasterId id="2147484675" r:id="rId22"/>
    <p:sldMasterId id="2147484689" r:id="rId23"/>
    <p:sldMasterId id="2147484703" r:id="rId24"/>
    <p:sldMasterId id="2147484717" r:id="rId25"/>
    <p:sldMasterId id="2147484731" r:id="rId26"/>
    <p:sldMasterId id="2147484745" r:id="rId27"/>
    <p:sldMasterId id="2147484759" r:id="rId28"/>
    <p:sldMasterId id="2147484773" r:id="rId29"/>
    <p:sldMasterId id="2147484787" r:id="rId30"/>
    <p:sldMasterId id="2147484801" r:id="rId31"/>
    <p:sldMasterId id="2147484815" r:id="rId32"/>
    <p:sldMasterId id="2147484829" r:id="rId33"/>
    <p:sldMasterId id="2147484843" r:id="rId34"/>
    <p:sldMasterId id="2147484881" r:id="rId35"/>
  </p:sldMasterIdLst>
  <p:notesMasterIdLst>
    <p:notesMasterId r:id="rId63"/>
  </p:notesMasterIdLst>
  <p:handoutMasterIdLst>
    <p:handoutMasterId r:id="rId64"/>
  </p:handoutMasterIdLst>
  <p:sldIdLst>
    <p:sldId id="1894" r:id="rId36"/>
    <p:sldId id="2064" r:id="rId37"/>
    <p:sldId id="1999" r:id="rId38"/>
    <p:sldId id="2058" r:id="rId39"/>
    <p:sldId id="2059" r:id="rId40"/>
    <p:sldId id="2056" r:id="rId41"/>
    <p:sldId id="2047" r:id="rId42"/>
    <p:sldId id="2066" r:id="rId43"/>
    <p:sldId id="2069" r:id="rId44"/>
    <p:sldId id="2062" r:id="rId45"/>
    <p:sldId id="2070" r:id="rId46"/>
    <p:sldId id="2063" r:id="rId47"/>
    <p:sldId id="2065" r:id="rId48"/>
    <p:sldId id="2067" r:id="rId49"/>
    <p:sldId id="2055" r:id="rId50"/>
    <p:sldId id="2068" r:id="rId51"/>
    <p:sldId id="2016" r:id="rId52"/>
    <p:sldId id="2025" r:id="rId53"/>
    <p:sldId id="2015" r:id="rId54"/>
    <p:sldId id="2052" r:id="rId55"/>
    <p:sldId id="2051" r:id="rId56"/>
    <p:sldId id="1906" r:id="rId57"/>
    <p:sldId id="2008" r:id="rId58"/>
    <p:sldId id="2009" r:id="rId59"/>
    <p:sldId id="2050" r:id="rId60"/>
    <p:sldId id="2018" r:id="rId61"/>
    <p:sldId id="2021" r:id="rId62"/>
  </p:sldIdLst>
  <p:sldSz cx="9144000" cy="6858000" type="screen4x3"/>
  <p:notesSz cx="6985000" cy="9283700"/>
  <p:defaultTextStyle>
    <a:defPPr>
      <a:defRPr lang="en-US"/>
    </a:defPPr>
    <a:lvl1pPr algn="l" rtl="0" fontAlgn="base">
      <a:spcBef>
        <a:spcPct val="0"/>
      </a:spcBef>
      <a:spcAft>
        <a:spcPct val="0"/>
      </a:spcAft>
      <a:defRPr sz="2000" kern="1200">
        <a:solidFill>
          <a:schemeClr val="tx1"/>
        </a:solidFill>
        <a:latin typeface="Arial" pitchFamily="34" charset="0"/>
        <a:ea typeface="ＭＳ Ｐゴシック" pitchFamily="34" charset="-128"/>
        <a:cs typeface="+mn-cs"/>
      </a:defRPr>
    </a:lvl1pPr>
    <a:lvl2pPr marL="456899" algn="l" rtl="0" fontAlgn="base">
      <a:spcBef>
        <a:spcPct val="0"/>
      </a:spcBef>
      <a:spcAft>
        <a:spcPct val="0"/>
      </a:spcAft>
      <a:defRPr sz="2000" kern="1200">
        <a:solidFill>
          <a:schemeClr val="tx1"/>
        </a:solidFill>
        <a:latin typeface="Arial" pitchFamily="34" charset="0"/>
        <a:ea typeface="ＭＳ Ｐゴシック" pitchFamily="34" charset="-128"/>
        <a:cs typeface="+mn-cs"/>
      </a:defRPr>
    </a:lvl2pPr>
    <a:lvl3pPr marL="913798" algn="l" rtl="0" fontAlgn="base">
      <a:spcBef>
        <a:spcPct val="0"/>
      </a:spcBef>
      <a:spcAft>
        <a:spcPct val="0"/>
      </a:spcAft>
      <a:defRPr sz="2000" kern="1200">
        <a:solidFill>
          <a:schemeClr val="tx1"/>
        </a:solidFill>
        <a:latin typeface="Arial" pitchFamily="34" charset="0"/>
        <a:ea typeface="ＭＳ Ｐゴシック" pitchFamily="34" charset="-128"/>
        <a:cs typeface="+mn-cs"/>
      </a:defRPr>
    </a:lvl3pPr>
    <a:lvl4pPr marL="1370695" algn="l" rtl="0" fontAlgn="base">
      <a:spcBef>
        <a:spcPct val="0"/>
      </a:spcBef>
      <a:spcAft>
        <a:spcPct val="0"/>
      </a:spcAft>
      <a:defRPr sz="2000" kern="1200">
        <a:solidFill>
          <a:schemeClr val="tx1"/>
        </a:solidFill>
        <a:latin typeface="Arial" pitchFamily="34" charset="0"/>
        <a:ea typeface="ＭＳ Ｐゴシック" pitchFamily="34" charset="-128"/>
        <a:cs typeface="+mn-cs"/>
      </a:defRPr>
    </a:lvl4pPr>
    <a:lvl5pPr marL="1827596" algn="l" rtl="0" fontAlgn="base">
      <a:spcBef>
        <a:spcPct val="0"/>
      </a:spcBef>
      <a:spcAft>
        <a:spcPct val="0"/>
      </a:spcAft>
      <a:defRPr sz="2000" kern="1200">
        <a:solidFill>
          <a:schemeClr val="tx1"/>
        </a:solidFill>
        <a:latin typeface="Arial" pitchFamily="34" charset="0"/>
        <a:ea typeface="ＭＳ Ｐゴシック" pitchFamily="34" charset="-128"/>
        <a:cs typeface="+mn-cs"/>
      </a:defRPr>
    </a:lvl5pPr>
    <a:lvl6pPr marL="2284492" algn="l" defTabSz="913798" rtl="0" eaLnBrk="1" latinLnBrk="0" hangingPunct="1">
      <a:defRPr sz="2000" kern="1200">
        <a:solidFill>
          <a:schemeClr val="tx1"/>
        </a:solidFill>
        <a:latin typeface="Arial" pitchFamily="34" charset="0"/>
        <a:ea typeface="ＭＳ Ｐゴシック" pitchFamily="34" charset="-128"/>
        <a:cs typeface="+mn-cs"/>
      </a:defRPr>
    </a:lvl6pPr>
    <a:lvl7pPr marL="2741387" algn="l" defTabSz="913798" rtl="0" eaLnBrk="1" latinLnBrk="0" hangingPunct="1">
      <a:defRPr sz="2000" kern="1200">
        <a:solidFill>
          <a:schemeClr val="tx1"/>
        </a:solidFill>
        <a:latin typeface="Arial" pitchFamily="34" charset="0"/>
        <a:ea typeface="ＭＳ Ｐゴシック" pitchFamily="34" charset="-128"/>
        <a:cs typeface="+mn-cs"/>
      </a:defRPr>
    </a:lvl7pPr>
    <a:lvl8pPr marL="3198287" algn="l" defTabSz="913798" rtl="0" eaLnBrk="1" latinLnBrk="0" hangingPunct="1">
      <a:defRPr sz="2000" kern="1200">
        <a:solidFill>
          <a:schemeClr val="tx1"/>
        </a:solidFill>
        <a:latin typeface="Arial" pitchFamily="34" charset="0"/>
        <a:ea typeface="ＭＳ Ｐゴシック" pitchFamily="34" charset="-128"/>
        <a:cs typeface="+mn-cs"/>
      </a:defRPr>
    </a:lvl8pPr>
    <a:lvl9pPr marL="3655186" algn="l" defTabSz="913798" rtl="0" eaLnBrk="1" latinLnBrk="0" hangingPunct="1">
      <a:defRPr sz="2000" kern="1200">
        <a:solidFill>
          <a:schemeClr val="tx1"/>
        </a:solidFill>
        <a:latin typeface="Arial" pitchFamily="34" charset="0"/>
        <a:ea typeface="ＭＳ Ｐゴシック" pitchFamily="34" charset="-128"/>
        <a:cs typeface="+mn-cs"/>
      </a:defRPr>
    </a:lvl9pPr>
  </p:defaultTextStyle>
  <p:extLst>
    <p:ext uri="{EFAFB233-063F-42B5-8137-9DF3F51BA10A}">
      <p15:sldGuideLst xmlns="" xmlns:p15="http://schemas.microsoft.com/office/powerpoint/2012/main">
        <p15:guide id="1" orient="horz" pos="2373">
          <p15:clr>
            <a:srgbClr val="A4A3A4"/>
          </p15:clr>
        </p15:guide>
        <p15:guide id="2" pos="2907">
          <p15:clr>
            <a:srgbClr val="A4A3A4"/>
          </p15:clr>
        </p15:guide>
        <p15:guide id="3" pos="2859">
          <p15:clr>
            <a:srgbClr val="A4A3A4"/>
          </p15:clr>
        </p15:guide>
      </p15:sldGuideLst>
    </p:ext>
    <p:ext uri="{2D200454-40CA-4A62-9FC3-DE9A4176ACB9}">
      <p15:notesGuideLst xmlns="" xmlns:p15="http://schemas.microsoft.com/office/powerpoint/2012/main">
        <p15:guide id="1" orient="horz" pos="2924" userDrawn="1">
          <p15:clr>
            <a:srgbClr val="A4A3A4"/>
          </p15:clr>
        </p15:guide>
        <p15:guide id="2" pos="2200"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3" name="Author" initials="A" lastIdx="0" clrIdx="3"/>
</p:cmAuthorLst>
</file>

<file path=ppt/presProps.xml><?xml version="1.0" encoding="utf-8"?>
<p:presentationPr xmlns:a="http://schemas.openxmlformats.org/drawingml/2006/main" xmlns:r="http://schemas.openxmlformats.org/officeDocument/2006/relationships" xmlns:p="http://schemas.openxmlformats.org/presentationml/2006/main">
  <p:prnPr/>
  <p:clrMru>
    <a:srgbClr val="FF0000"/>
    <a:srgbClr val="0000FF"/>
    <a:srgbClr val="8DACFF"/>
    <a:srgbClr val="366092"/>
    <a:srgbClr val="6666FF"/>
    <a:srgbClr val="C00000"/>
    <a:srgbClr val="CC3300"/>
    <a:srgbClr val="83E2FF"/>
    <a:srgbClr val="9933FF"/>
    <a:srgbClr val="62AAC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597" autoAdjust="0"/>
    <p:restoredTop sz="97201" autoAdjust="0"/>
  </p:normalViewPr>
  <p:slideViewPr>
    <p:cSldViewPr snapToGrid="0">
      <p:cViewPr>
        <p:scale>
          <a:sx n="100" d="100"/>
          <a:sy n="100" d="100"/>
        </p:scale>
        <p:origin x="-144" y="-1712"/>
      </p:cViewPr>
      <p:guideLst>
        <p:guide orient="horz" pos="2373"/>
        <p:guide pos="2907"/>
        <p:guide pos="2859"/>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snapToGrid="0">
      <p:cViewPr varScale="1">
        <p:scale>
          <a:sx n="80" d="100"/>
          <a:sy n="80" d="100"/>
        </p:scale>
        <p:origin x="-1976" y="-120"/>
      </p:cViewPr>
      <p:guideLst>
        <p:guide orient="horz" pos="2924"/>
        <p:guide pos="220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4" Type="http://schemas.openxmlformats.org/officeDocument/2006/relationships/slideMaster" Target="slideMasters/slideMaster14.xml"/><Relationship Id="rId15" Type="http://schemas.openxmlformats.org/officeDocument/2006/relationships/slideMaster" Target="slideMasters/slideMaster15.xml"/><Relationship Id="rId16" Type="http://schemas.openxmlformats.org/officeDocument/2006/relationships/slideMaster" Target="slideMasters/slideMaster16.xml"/><Relationship Id="rId17" Type="http://schemas.openxmlformats.org/officeDocument/2006/relationships/slideMaster" Target="slideMasters/slideMaster17.xml"/><Relationship Id="rId18" Type="http://schemas.openxmlformats.org/officeDocument/2006/relationships/slideMaster" Target="slideMasters/slideMaster18.xml"/><Relationship Id="rId19" Type="http://schemas.openxmlformats.org/officeDocument/2006/relationships/slideMaster" Target="slideMasters/slideMaster19.xml"/><Relationship Id="rId63" Type="http://schemas.openxmlformats.org/officeDocument/2006/relationships/notesMaster" Target="notesMasters/notesMaster1.xml"/><Relationship Id="rId64" Type="http://schemas.openxmlformats.org/officeDocument/2006/relationships/handoutMaster" Target="handoutMasters/handoutMaster1.xml"/><Relationship Id="rId65" Type="http://schemas.openxmlformats.org/officeDocument/2006/relationships/printerSettings" Target="printerSettings/printerSettings1.bin"/><Relationship Id="rId66" Type="http://schemas.openxmlformats.org/officeDocument/2006/relationships/commentAuthors" Target="commentAuthors.xml"/><Relationship Id="rId67" Type="http://schemas.openxmlformats.org/officeDocument/2006/relationships/presProps" Target="presProps.xml"/><Relationship Id="rId68" Type="http://schemas.openxmlformats.org/officeDocument/2006/relationships/viewProps" Target="viewProps.xml"/><Relationship Id="rId69" Type="http://schemas.openxmlformats.org/officeDocument/2006/relationships/theme" Target="theme/theme1.xml"/><Relationship Id="rId50" Type="http://schemas.openxmlformats.org/officeDocument/2006/relationships/slide" Target="slides/slide15.xml"/><Relationship Id="rId51" Type="http://schemas.openxmlformats.org/officeDocument/2006/relationships/slide" Target="slides/slide16.xml"/><Relationship Id="rId52" Type="http://schemas.openxmlformats.org/officeDocument/2006/relationships/slide" Target="slides/slide17.xml"/><Relationship Id="rId53" Type="http://schemas.openxmlformats.org/officeDocument/2006/relationships/slide" Target="slides/slide18.xml"/><Relationship Id="rId54" Type="http://schemas.openxmlformats.org/officeDocument/2006/relationships/slide" Target="slides/slide19.xml"/><Relationship Id="rId55" Type="http://schemas.openxmlformats.org/officeDocument/2006/relationships/slide" Target="slides/slide20.xml"/><Relationship Id="rId56" Type="http://schemas.openxmlformats.org/officeDocument/2006/relationships/slide" Target="slides/slide21.xml"/><Relationship Id="rId57" Type="http://schemas.openxmlformats.org/officeDocument/2006/relationships/slide" Target="slides/slide22.xml"/><Relationship Id="rId58" Type="http://schemas.openxmlformats.org/officeDocument/2006/relationships/slide" Target="slides/slide23.xml"/><Relationship Id="rId59" Type="http://schemas.openxmlformats.org/officeDocument/2006/relationships/slide" Target="slides/slide24.xml"/><Relationship Id="rId40" Type="http://schemas.openxmlformats.org/officeDocument/2006/relationships/slide" Target="slides/slide5.xml"/><Relationship Id="rId41" Type="http://schemas.openxmlformats.org/officeDocument/2006/relationships/slide" Target="slides/slide6.xml"/><Relationship Id="rId42" Type="http://schemas.openxmlformats.org/officeDocument/2006/relationships/slide" Target="slides/slide7.xml"/><Relationship Id="rId43" Type="http://schemas.openxmlformats.org/officeDocument/2006/relationships/slide" Target="slides/slide8.xml"/><Relationship Id="rId44" Type="http://schemas.openxmlformats.org/officeDocument/2006/relationships/slide" Target="slides/slide9.xml"/><Relationship Id="rId45" Type="http://schemas.openxmlformats.org/officeDocument/2006/relationships/slide" Target="slides/slide10.xml"/><Relationship Id="rId46" Type="http://schemas.openxmlformats.org/officeDocument/2006/relationships/slide" Target="slides/slide11.xml"/><Relationship Id="rId47" Type="http://schemas.openxmlformats.org/officeDocument/2006/relationships/slide" Target="slides/slide12.xml"/><Relationship Id="rId48" Type="http://schemas.openxmlformats.org/officeDocument/2006/relationships/slide" Target="slides/slide13.xml"/><Relationship Id="rId49" Type="http://schemas.openxmlformats.org/officeDocument/2006/relationships/slide" Target="slides/slide14.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Master" Target="slideMasters/slideMaster9.xml"/><Relationship Id="rId30" Type="http://schemas.openxmlformats.org/officeDocument/2006/relationships/slideMaster" Target="slideMasters/slideMaster30.xml"/><Relationship Id="rId31" Type="http://schemas.openxmlformats.org/officeDocument/2006/relationships/slideMaster" Target="slideMasters/slideMaster31.xml"/><Relationship Id="rId32" Type="http://schemas.openxmlformats.org/officeDocument/2006/relationships/slideMaster" Target="slideMasters/slideMaster32.xml"/><Relationship Id="rId33" Type="http://schemas.openxmlformats.org/officeDocument/2006/relationships/slideMaster" Target="slideMasters/slideMaster33.xml"/><Relationship Id="rId34" Type="http://schemas.openxmlformats.org/officeDocument/2006/relationships/slideMaster" Target="slideMasters/slideMaster34.xml"/><Relationship Id="rId35" Type="http://schemas.openxmlformats.org/officeDocument/2006/relationships/slideMaster" Target="slideMasters/slideMaster35.xml"/><Relationship Id="rId36" Type="http://schemas.openxmlformats.org/officeDocument/2006/relationships/slide" Target="slides/slide1.xml"/><Relationship Id="rId37" Type="http://schemas.openxmlformats.org/officeDocument/2006/relationships/slide" Target="slides/slide2.xml"/><Relationship Id="rId38" Type="http://schemas.openxmlformats.org/officeDocument/2006/relationships/slide" Target="slides/slide3.xml"/><Relationship Id="rId39" Type="http://schemas.openxmlformats.org/officeDocument/2006/relationships/slide" Target="slides/slide4.xml"/><Relationship Id="rId70" Type="http://schemas.openxmlformats.org/officeDocument/2006/relationships/tableStyles" Target="tableStyles.xml"/><Relationship Id="rId20" Type="http://schemas.openxmlformats.org/officeDocument/2006/relationships/slideMaster" Target="slideMasters/slideMaster20.xml"/><Relationship Id="rId21" Type="http://schemas.openxmlformats.org/officeDocument/2006/relationships/slideMaster" Target="slideMasters/slideMaster21.xml"/><Relationship Id="rId22" Type="http://schemas.openxmlformats.org/officeDocument/2006/relationships/slideMaster" Target="slideMasters/slideMaster22.xml"/><Relationship Id="rId23" Type="http://schemas.openxmlformats.org/officeDocument/2006/relationships/slideMaster" Target="slideMasters/slideMaster23.xml"/><Relationship Id="rId24" Type="http://schemas.openxmlformats.org/officeDocument/2006/relationships/slideMaster" Target="slideMasters/slideMaster24.xml"/><Relationship Id="rId25" Type="http://schemas.openxmlformats.org/officeDocument/2006/relationships/slideMaster" Target="slideMasters/slideMaster25.xml"/><Relationship Id="rId26" Type="http://schemas.openxmlformats.org/officeDocument/2006/relationships/slideMaster" Target="slideMasters/slideMaster26.xml"/><Relationship Id="rId27" Type="http://schemas.openxmlformats.org/officeDocument/2006/relationships/slideMaster" Target="slideMasters/slideMaster27.xml"/><Relationship Id="rId28" Type="http://schemas.openxmlformats.org/officeDocument/2006/relationships/slideMaster" Target="slideMasters/slideMaster28.xml"/><Relationship Id="rId29" Type="http://schemas.openxmlformats.org/officeDocument/2006/relationships/slideMaster" Target="slideMasters/slideMaster29.xml"/><Relationship Id="rId60" Type="http://schemas.openxmlformats.org/officeDocument/2006/relationships/slide" Target="slides/slide25.xml"/><Relationship Id="rId61" Type="http://schemas.openxmlformats.org/officeDocument/2006/relationships/slide" Target="slides/slide26.xml"/><Relationship Id="rId62" Type="http://schemas.openxmlformats.org/officeDocument/2006/relationships/slide" Target="slides/slide27.xml"/><Relationship Id="rId10" Type="http://schemas.openxmlformats.org/officeDocument/2006/relationships/slideMaster" Target="slideMasters/slideMaster10.xml"/><Relationship Id="rId11" Type="http://schemas.openxmlformats.org/officeDocument/2006/relationships/slideMaster" Target="slideMasters/slideMaster11.xml"/><Relationship Id="rId12" Type="http://schemas.openxmlformats.org/officeDocument/2006/relationships/slideMaster" Target="slideMasters/slideMaster1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7378" name="Rectangle 2"/>
          <p:cNvSpPr>
            <a:spLocks noGrp="1" noChangeArrowheads="1"/>
          </p:cNvSpPr>
          <p:nvPr>
            <p:ph type="hdr" sz="quarter"/>
          </p:nvPr>
        </p:nvSpPr>
        <p:spPr bwMode="auto">
          <a:xfrm>
            <a:off x="1" y="1"/>
            <a:ext cx="3026204" cy="463704"/>
          </a:xfrm>
          <a:prstGeom prst="rect">
            <a:avLst/>
          </a:prstGeom>
          <a:noFill/>
          <a:ln w="9525">
            <a:noFill/>
            <a:miter lim="800000"/>
            <a:headEnd/>
            <a:tailEnd/>
          </a:ln>
          <a:effectLst/>
        </p:spPr>
        <p:txBody>
          <a:bodyPr vert="horz" wrap="square" lIns="91210" tIns="45604" rIns="91210" bIns="45604" numCol="1" anchor="t" anchorCtr="0" compatLnSpc="1">
            <a:prstTxWarp prst="textNoShape">
              <a:avLst/>
            </a:prstTxWarp>
          </a:bodyPr>
          <a:lstStyle>
            <a:lvl1pPr eaLnBrk="0" hangingPunct="0">
              <a:defRPr sz="1200" b="1">
                <a:latin typeface="Arial" charset="0"/>
                <a:ea typeface="+mn-ea"/>
                <a:cs typeface="+mn-cs"/>
              </a:defRPr>
            </a:lvl1pPr>
          </a:lstStyle>
          <a:p>
            <a:pPr>
              <a:defRPr/>
            </a:pPr>
            <a:endParaRPr lang="en-US"/>
          </a:p>
        </p:txBody>
      </p:sp>
      <p:sp>
        <p:nvSpPr>
          <p:cNvPr id="357379" name="Rectangle 3"/>
          <p:cNvSpPr>
            <a:spLocks noGrp="1" noChangeArrowheads="1"/>
          </p:cNvSpPr>
          <p:nvPr>
            <p:ph type="dt" sz="quarter" idx="1"/>
          </p:nvPr>
        </p:nvSpPr>
        <p:spPr bwMode="auto">
          <a:xfrm>
            <a:off x="3958800" y="1"/>
            <a:ext cx="3026203" cy="463704"/>
          </a:xfrm>
          <a:prstGeom prst="rect">
            <a:avLst/>
          </a:prstGeom>
          <a:noFill/>
          <a:ln w="9525">
            <a:noFill/>
            <a:miter lim="800000"/>
            <a:headEnd/>
            <a:tailEnd/>
          </a:ln>
          <a:effectLst/>
        </p:spPr>
        <p:txBody>
          <a:bodyPr vert="horz" wrap="square" lIns="91210" tIns="45604" rIns="91210" bIns="45604" numCol="1" anchor="t" anchorCtr="0" compatLnSpc="1">
            <a:prstTxWarp prst="textNoShape">
              <a:avLst/>
            </a:prstTxWarp>
          </a:bodyPr>
          <a:lstStyle>
            <a:lvl1pPr algn="r" eaLnBrk="0" hangingPunct="0">
              <a:defRPr sz="1200" b="1">
                <a:latin typeface="Arial" charset="0"/>
                <a:ea typeface="+mn-ea"/>
                <a:cs typeface="+mn-cs"/>
              </a:defRPr>
            </a:lvl1pPr>
          </a:lstStyle>
          <a:p>
            <a:pPr>
              <a:defRPr/>
            </a:pPr>
            <a:endParaRPr lang="en-US"/>
          </a:p>
        </p:txBody>
      </p:sp>
      <p:sp>
        <p:nvSpPr>
          <p:cNvPr id="357380" name="Rectangle 4"/>
          <p:cNvSpPr>
            <a:spLocks noGrp="1" noChangeArrowheads="1"/>
          </p:cNvSpPr>
          <p:nvPr>
            <p:ph type="ftr" sz="quarter" idx="2"/>
          </p:nvPr>
        </p:nvSpPr>
        <p:spPr bwMode="auto">
          <a:xfrm>
            <a:off x="1" y="8820000"/>
            <a:ext cx="3026204" cy="463703"/>
          </a:xfrm>
          <a:prstGeom prst="rect">
            <a:avLst/>
          </a:prstGeom>
          <a:noFill/>
          <a:ln w="9525">
            <a:noFill/>
            <a:miter lim="800000"/>
            <a:headEnd/>
            <a:tailEnd/>
          </a:ln>
          <a:effectLst/>
        </p:spPr>
        <p:txBody>
          <a:bodyPr vert="horz" wrap="square" lIns="91210" tIns="45604" rIns="91210" bIns="45604" numCol="1" anchor="b" anchorCtr="0" compatLnSpc="1">
            <a:prstTxWarp prst="textNoShape">
              <a:avLst/>
            </a:prstTxWarp>
          </a:bodyPr>
          <a:lstStyle>
            <a:lvl1pPr eaLnBrk="0" hangingPunct="0">
              <a:defRPr sz="1200" b="1">
                <a:latin typeface="Arial" charset="0"/>
                <a:ea typeface="+mn-ea"/>
                <a:cs typeface="+mn-cs"/>
              </a:defRPr>
            </a:lvl1pPr>
          </a:lstStyle>
          <a:p>
            <a:pPr>
              <a:defRPr/>
            </a:pPr>
            <a:endParaRPr lang="en-US"/>
          </a:p>
        </p:txBody>
      </p:sp>
      <p:sp>
        <p:nvSpPr>
          <p:cNvPr id="357381" name="Rectangle 5"/>
          <p:cNvSpPr>
            <a:spLocks noGrp="1" noChangeArrowheads="1"/>
          </p:cNvSpPr>
          <p:nvPr>
            <p:ph type="sldNum" sz="quarter" idx="3"/>
          </p:nvPr>
        </p:nvSpPr>
        <p:spPr bwMode="auto">
          <a:xfrm>
            <a:off x="3958800" y="8820000"/>
            <a:ext cx="3026203" cy="463703"/>
          </a:xfrm>
          <a:prstGeom prst="rect">
            <a:avLst/>
          </a:prstGeom>
          <a:noFill/>
          <a:ln w="9525">
            <a:noFill/>
            <a:miter lim="800000"/>
            <a:headEnd/>
            <a:tailEnd/>
          </a:ln>
          <a:effectLst/>
        </p:spPr>
        <p:txBody>
          <a:bodyPr vert="horz" wrap="square" lIns="91210" tIns="45604" rIns="91210" bIns="45604" numCol="1" anchor="b" anchorCtr="0" compatLnSpc="1">
            <a:prstTxWarp prst="textNoShape">
              <a:avLst/>
            </a:prstTxWarp>
          </a:bodyPr>
          <a:lstStyle>
            <a:lvl1pPr algn="r" eaLnBrk="0" hangingPunct="0">
              <a:defRPr sz="1200" b="1">
                <a:ea typeface="ＭＳ Ｐゴシック" charset="-128"/>
              </a:defRPr>
            </a:lvl1pPr>
          </a:lstStyle>
          <a:p>
            <a:pPr>
              <a:defRPr/>
            </a:pPr>
            <a:fld id="{BCF209AB-327B-4EF9-B160-FF9A8A6DF056}" type="slidenum">
              <a:rPr lang="en-US"/>
              <a:pPr>
                <a:defRPr/>
              </a:pPr>
              <a:t>‹#›</a:t>
            </a:fld>
            <a:endParaRPr lang="en-US"/>
          </a:p>
        </p:txBody>
      </p:sp>
    </p:spTree>
    <p:extLst>
      <p:ext uri="{BB962C8B-B14F-4D97-AF65-F5344CB8AC3E}">
        <p14:creationId xmlns:p14="http://schemas.microsoft.com/office/powerpoint/2010/main" val="223380336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10" name="Rectangle 2"/>
          <p:cNvSpPr>
            <a:spLocks noGrp="1" noChangeArrowheads="1"/>
          </p:cNvSpPr>
          <p:nvPr>
            <p:ph type="hdr" sz="quarter"/>
          </p:nvPr>
        </p:nvSpPr>
        <p:spPr bwMode="auto">
          <a:xfrm>
            <a:off x="1" y="1"/>
            <a:ext cx="3026204" cy="463704"/>
          </a:xfrm>
          <a:prstGeom prst="rect">
            <a:avLst/>
          </a:prstGeom>
          <a:noFill/>
          <a:ln w="9525">
            <a:noFill/>
            <a:miter lim="800000"/>
            <a:headEnd/>
            <a:tailEnd/>
          </a:ln>
          <a:effectLst/>
        </p:spPr>
        <p:txBody>
          <a:bodyPr vert="horz" wrap="square" lIns="91210" tIns="45604" rIns="91210" bIns="45604" numCol="1" anchor="t" anchorCtr="0" compatLnSpc="1">
            <a:prstTxWarp prst="textNoShape">
              <a:avLst/>
            </a:prstTxWarp>
          </a:bodyPr>
          <a:lstStyle>
            <a:lvl1pPr eaLnBrk="0" hangingPunct="0">
              <a:defRPr sz="1200">
                <a:latin typeface="Times" charset="0"/>
                <a:ea typeface="+mn-ea"/>
                <a:cs typeface="+mn-cs"/>
              </a:defRPr>
            </a:lvl1pPr>
          </a:lstStyle>
          <a:p>
            <a:pPr>
              <a:defRPr/>
            </a:pPr>
            <a:endParaRPr lang="en-US"/>
          </a:p>
        </p:txBody>
      </p:sp>
      <p:sp>
        <p:nvSpPr>
          <p:cNvPr id="17411" name="Rectangle 3"/>
          <p:cNvSpPr>
            <a:spLocks noGrp="1" noChangeArrowheads="1"/>
          </p:cNvSpPr>
          <p:nvPr>
            <p:ph type="dt" idx="1"/>
          </p:nvPr>
        </p:nvSpPr>
        <p:spPr bwMode="auto">
          <a:xfrm>
            <a:off x="3958800" y="1"/>
            <a:ext cx="3026203" cy="463704"/>
          </a:xfrm>
          <a:prstGeom prst="rect">
            <a:avLst/>
          </a:prstGeom>
          <a:noFill/>
          <a:ln w="9525">
            <a:noFill/>
            <a:miter lim="800000"/>
            <a:headEnd/>
            <a:tailEnd/>
          </a:ln>
          <a:effectLst/>
        </p:spPr>
        <p:txBody>
          <a:bodyPr vert="horz" wrap="square" lIns="91210" tIns="45604" rIns="91210" bIns="45604" numCol="1" anchor="t" anchorCtr="0" compatLnSpc="1">
            <a:prstTxWarp prst="textNoShape">
              <a:avLst/>
            </a:prstTxWarp>
          </a:bodyPr>
          <a:lstStyle>
            <a:lvl1pPr algn="r" eaLnBrk="0" hangingPunct="0">
              <a:defRPr sz="1200">
                <a:latin typeface="Times" charset="0"/>
                <a:ea typeface="+mn-ea"/>
                <a:cs typeface="+mn-cs"/>
              </a:defRPr>
            </a:lvl1pPr>
          </a:lstStyle>
          <a:p>
            <a:pPr>
              <a:defRPr/>
            </a:pPr>
            <a:endParaRPr lang="en-US"/>
          </a:p>
        </p:txBody>
      </p:sp>
      <p:sp>
        <p:nvSpPr>
          <p:cNvPr id="93188" name="Rectangle 4"/>
          <p:cNvSpPr>
            <a:spLocks noGrp="1" noRot="1" noChangeAspect="1" noChangeArrowheads="1" noTextEdit="1"/>
          </p:cNvSpPr>
          <p:nvPr>
            <p:ph type="sldImg" idx="2"/>
          </p:nvPr>
        </p:nvSpPr>
        <p:spPr bwMode="auto">
          <a:xfrm>
            <a:off x="1171575" y="695325"/>
            <a:ext cx="4643438" cy="3482975"/>
          </a:xfrm>
          <a:prstGeom prst="rect">
            <a:avLst/>
          </a:prstGeom>
          <a:noFill/>
          <a:ln w="9525">
            <a:solidFill>
              <a:srgbClr val="000000"/>
            </a:solidFill>
            <a:miter lim="800000"/>
            <a:headEnd/>
            <a:tailEnd/>
          </a:ln>
        </p:spPr>
      </p:sp>
      <p:sp>
        <p:nvSpPr>
          <p:cNvPr id="17413" name="Rectangle 5"/>
          <p:cNvSpPr>
            <a:spLocks noGrp="1" noChangeArrowheads="1"/>
          </p:cNvSpPr>
          <p:nvPr>
            <p:ph type="body" sz="quarter" idx="3"/>
          </p:nvPr>
        </p:nvSpPr>
        <p:spPr bwMode="auto">
          <a:xfrm>
            <a:off x="931020" y="4410801"/>
            <a:ext cx="5122963" cy="4176542"/>
          </a:xfrm>
          <a:prstGeom prst="rect">
            <a:avLst/>
          </a:prstGeom>
          <a:noFill/>
          <a:ln w="9525">
            <a:noFill/>
            <a:miter lim="800000"/>
            <a:headEnd/>
            <a:tailEnd/>
          </a:ln>
          <a:effectLst/>
        </p:spPr>
        <p:txBody>
          <a:bodyPr vert="horz" wrap="square" lIns="91210" tIns="45604" rIns="91210" bIns="45604"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7414" name="Rectangle 6"/>
          <p:cNvSpPr>
            <a:spLocks noGrp="1" noChangeArrowheads="1"/>
          </p:cNvSpPr>
          <p:nvPr>
            <p:ph type="ftr" sz="quarter" idx="4"/>
          </p:nvPr>
        </p:nvSpPr>
        <p:spPr bwMode="auto">
          <a:xfrm>
            <a:off x="1" y="8820000"/>
            <a:ext cx="3026204" cy="463703"/>
          </a:xfrm>
          <a:prstGeom prst="rect">
            <a:avLst/>
          </a:prstGeom>
          <a:noFill/>
          <a:ln w="9525">
            <a:noFill/>
            <a:miter lim="800000"/>
            <a:headEnd/>
            <a:tailEnd/>
          </a:ln>
          <a:effectLst/>
        </p:spPr>
        <p:txBody>
          <a:bodyPr vert="horz" wrap="square" lIns="91210" tIns="45604" rIns="91210" bIns="45604" numCol="1" anchor="b" anchorCtr="0" compatLnSpc="1">
            <a:prstTxWarp prst="textNoShape">
              <a:avLst/>
            </a:prstTxWarp>
          </a:bodyPr>
          <a:lstStyle>
            <a:lvl1pPr eaLnBrk="0" hangingPunct="0">
              <a:defRPr sz="1200">
                <a:latin typeface="Times" charset="0"/>
                <a:ea typeface="+mn-ea"/>
                <a:cs typeface="+mn-cs"/>
              </a:defRPr>
            </a:lvl1pPr>
          </a:lstStyle>
          <a:p>
            <a:pPr>
              <a:defRPr/>
            </a:pPr>
            <a:endParaRPr lang="en-US"/>
          </a:p>
        </p:txBody>
      </p:sp>
      <p:sp>
        <p:nvSpPr>
          <p:cNvPr id="17415" name="Rectangle 7"/>
          <p:cNvSpPr>
            <a:spLocks noGrp="1" noChangeArrowheads="1"/>
          </p:cNvSpPr>
          <p:nvPr>
            <p:ph type="sldNum" sz="quarter" idx="5"/>
          </p:nvPr>
        </p:nvSpPr>
        <p:spPr bwMode="auto">
          <a:xfrm>
            <a:off x="3958800" y="8820000"/>
            <a:ext cx="3026203" cy="463703"/>
          </a:xfrm>
          <a:prstGeom prst="rect">
            <a:avLst/>
          </a:prstGeom>
          <a:noFill/>
          <a:ln w="9525">
            <a:noFill/>
            <a:miter lim="800000"/>
            <a:headEnd/>
            <a:tailEnd/>
          </a:ln>
          <a:effectLst/>
        </p:spPr>
        <p:txBody>
          <a:bodyPr vert="horz" wrap="square" lIns="91210" tIns="45604" rIns="91210" bIns="45604" numCol="1" anchor="b" anchorCtr="0" compatLnSpc="1">
            <a:prstTxWarp prst="textNoShape">
              <a:avLst/>
            </a:prstTxWarp>
          </a:bodyPr>
          <a:lstStyle>
            <a:lvl1pPr algn="r" eaLnBrk="0" hangingPunct="0">
              <a:defRPr sz="1200">
                <a:latin typeface="Times" charset="0"/>
                <a:ea typeface="ＭＳ Ｐゴシック" charset="-128"/>
              </a:defRPr>
            </a:lvl1pPr>
          </a:lstStyle>
          <a:p>
            <a:pPr>
              <a:defRPr/>
            </a:pPr>
            <a:fld id="{7C39EE72-446C-4E89-9D84-E30D697F6F64}" type="slidenum">
              <a:rPr lang="en-US"/>
              <a:pPr>
                <a:defRPr/>
              </a:pPr>
              <a:t>‹#›</a:t>
            </a:fld>
            <a:endParaRPr lang="en-US"/>
          </a:p>
        </p:txBody>
      </p:sp>
    </p:spTree>
    <p:extLst>
      <p:ext uri="{BB962C8B-B14F-4D97-AF65-F5344CB8AC3E}">
        <p14:creationId xmlns:p14="http://schemas.microsoft.com/office/powerpoint/2010/main" val="2933128204"/>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Times" pitchFamily="-65" charset="0"/>
        <a:ea typeface="ヒラギノ角ゴ Pro W3" pitchFamily="-109" charset="-128"/>
        <a:cs typeface="ヒラギノ角ゴ Pro W3" pitchFamily="-109" charset="-128"/>
      </a:defRPr>
    </a:lvl1pPr>
    <a:lvl2pPr marL="456899" algn="l" rtl="0" eaLnBrk="0" fontAlgn="base" hangingPunct="0">
      <a:spcBef>
        <a:spcPct val="30000"/>
      </a:spcBef>
      <a:spcAft>
        <a:spcPct val="0"/>
      </a:spcAft>
      <a:defRPr sz="1200" kern="1200">
        <a:solidFill>
          <a:schemeClr val="tx1"/>
        </a:solidFill>
        <a:latin typeface="Times" pitchFamily="-65" charset="0"/>
        <a:ea typeface="ヒラギノ角ゴ Pro W3" pitchFamily="-65" charset="-128"/>
        <a:cs typeface="+mn-cs"/>
      </a:defRPr>
    </a:lvl2pPr>
    <a:lvl3pPr marL="913798" algn="l" rtl="0" eaLnBrk="0" fontAlgn="base" hangingPunct="0">
      <a:spcBef>
        <a:spcPct val="30000"/>
      </a:spcBef>
      <a:spcAft>
        <a:spcPct val="0"/>
      </a:spcAft>
      <a:defRPr sz="1200" kern="1200">
        <a:solidFill>
          <a:schemeClr val="tx1"/>
        </a:solidFill>
        <a:latin typeface="Times" pitchFamily="-65" charset="0"/>
        <a:ea typeface="ＭＳ Ｐゴシック" charset="-128"/>
        <a:cs typeface="ＭＳ Ｐゴシック" charset="-128"/>
      </a:defRPr>
    </a:lvl3pPr>
    <a:lvl4pPr marL="1370695" algn="l" rtl="0" eaLnBrk="0" fontAlgn="base" hangingPunct="0">
      <a:spcBef>
        <a:spcPct val="30000"/>
      </a:spcBef>
      <a:spcAft>
        <a:spcPct val="0"/>
      </a:spcAft>
      <a:defRPr sz="1200" kern="1200">
        <a:solidFill>
          <a:schemeClr val="tx1"/>
        </a:solidFill>
        <a:latin typeface="Times" pitchFamily="-65" charset="0"/>
        <a:ea typeface="ＭＳ Ｐゴシック" charset="-128"/>
        <a:cs typeface="+mn-cs"/>
      </a:defRPr>
    </a:lvl4pPr>
    <a:lvl5pPr marL="1827596" algn="l" rtl="0" eaLnBrk="0" fontAlgn="base" hangingPunct="0">
      <a:spcBef>
        <a:spcPct val="30000"/>
      </a:spcBef>
      <a:spcAft>
        <a:spcPct val="0"/>
      </a:spcAft>
      <a:defRPr sz="1200" kern="1200">
        <a:solidFill>
          <a:schemeClr val="tx1"/>
        </a:solidFill>
        <a:latin typeface="Times" pitchFamily="-65" charset="0"/>
        <a:ea typeface="ＭＳ Ｐゴシック" charset="-128"/>
        <a:cs typeface="+mn-cs"/>
      </a:defRPr>
    </a:lvl5pPr>
    <a:lvl6pPr marL="2284492" algn="l" defTabSz="456899" rtl="0" eaLnBrk="1" latinLnBrk="0" hangingPunct="1">
      <a:defRPr sz="1200" kern="1200">
        <a:solidFill>
          <a:schemeClr val="tx1"/>
        </a:solidFill>
        <a:latin typeface="+mn-lt"/>
        <a:ea typeface="+mn-ea"/>
        <a:cs typeface="+mn-cs"/>
      </a:defRPr>
    </a:lvl6pPr>
    <a:lvl7pPr marL="2741387" algn="l" defTabSz="456899" rtl="0" eaLnBrk="1" latinLnBrk="0" hangingPunct="1">
      <a:defRPr sz="1200" kern="1200">
        <a:solidFill>
          <a:schemeClr val="tx1"/>
        </a:solidFill>
        <a:latin typeface="+mn-lt"/>
        <a:ea typeface="+mn-ea"/>
        <a:cs typeface="+mn-cs"/>
      </a:defRPr>
    </a:lvl7pPr>
    <a:lvl8pPr marL="3198287" algn="l" defTabSz="456899" rtl="0" eaLnBrk="1" latinLnBrk="0" hangingPunct="1">
      <a:defRPr sz="1200" kern="1200">
        <a:solidFill>
          <a:schemeClr val="tx1"/>
        </a:solidFill>
        <a:latin typeface="+mn-lt"/>
        <a:ea typeface="+mn-ea"/>
        <a:cs typeface="+mn-cs"/>
      </a:defRPr>
    </a:lvl8pPr>
    <a:lvl9pPr marL="3655186" algn="l" defTabSz="456899"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C39EE72-446C-4E89-9D84-E30D697F6F64}" type="slidenum">
              <a:rPr lang="en-US" smtClean="0"/>
              <a:pPr>
                <a:defRPr/>
              </a:pPr>
              <a:t>1</a:t>
            </a:fld>
            <a:endParaRPr lang="en-US"/>
          </a:p>
        </p:txBody>
      </p:sp>
    </p:spTree>
    <p:extLst>
      <p:ext uri="{BB962C8B-B14F-4D97-AF65-F5344CB8AC3E}">
        <p14:creationId xmlns:p14="http://schemas.microsoft.com/office/powerpoint/2010/main" val="3393504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1252F6E-C940-4A6A-A483-C44DDDBE0361}" type="slidenum">
              <a:rPr lang="en-US">
                <a:solidFill>
                  <a:srgbClr val="000000"/>
                </a:solidFill>
              </a:rPr>
              <a:pPr/>
              <a:t>25</a:t>
            </a:fld>
            <a:endParaRPr lang="en-US" dirty="0">
              <a:solidFill>
                <a:srgbClr val="000000"/>
              </a:solidFill>
            </a:endParaRPr>
          </a:p>
        </p:txBody>
      </p:sp>
      <p:sp>
        <p:nvSpPr>
          <p:cNvPr id="2017282" name="Rectangle 2"/>
          <p:cNvSpPr>
            <a:spLocks noGrp="1" noRot="1" noChangeAspect="1" noChangeArrowheads="1" noTextEdit="1"/>
          </p:cNvSpPr>
          <p:nvPr>
            <p:ph type="sldImg"/>
          </p:nvPr>
        </p:nvSpPr>
        <p:spPr>
          <a:ln/>
        </p:spPr>
      </p:sp>
      <p:sp>
        <p:nvSpPr>
          <p:cNvPr id="2017283"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27336485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FE0E723-D5E5-9C41-9778-877918F3465D}" type="slidenum">
              <a:rPr lang="en-US" smtClean="0">
                <a:solidFill>
                  <a:prstClr val="black"/>
                </a:solidFill>
              </a:rPr>
              <a:pPr/>
              <a:t>26</a:t>
            </a:fld>
            <a:endParaRPr lang="en-US">
              <a:solidFill>
                <a:prstClr val="black"/>
              </a:solidFill>
            </a:endParaRPr>
          </a:p>
        </p:txBody>
      </p:sp>
    </p:spTree>
    <p:extLst>
      <p:ext uri="{BB962C8B-B14F-4D97-AF65-F5344CB8AC3E}">
        <p14:creationId xmlns:p14="http://schemas.microsoft.com/office/powerpoint/2010/main" val="10224662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FE0E723-D5E5-9C41-9778-877918F3465D}" type="slidenum">
              <a:rPr lang="en-US" smtClean="0">
                <a:solidFill>
                  <a:prstClr val="black"/>
                </a:solidFill>
              </a:rPr>
              <a:pPr/>
              <a:t>3</a:t>
            </a:fld>
            <a:endParaRPr lang="en-US">
              <a:solidFill>
                <a:prstClr val="black"/>
              </a:solidFill>
            </a:endParaRPr>
          </a:p>
        </p:txBody>
      </p:sp>
    </p:spTree>
    <p:extLst>
      <p:ext uri="{BB962C8B-B14F-4D97-AF65-F5344CB8AC3E}">
        <p14:creationId xmlns:p14="http://schemas.microsoft.com/office/powerpoint/2010/main" val="32278818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6108">
              <a:defRPr/>
            </a:pPr>
            <a:endParaRPr lang="en-US" dirty="0" smtClean="0"/>
          </a:p>
        </p:txBody>
      </p:sp>
      <p:sp>
        <p:nvSpPr>
          <p:cNvPr id="4" name="Slide Number Placeholder 3"/>
          <p:cNvSpPr>
            <a:spLocks noGrp="1"/>
          </p:cNvSpPr>
          <p:nvPr>
            <p:ph type="sldNum" sz="quarter" idx="10"/>
          </p:nvPr>
        </p:nvSpPr>
        <p:spPr/>
        <p:txBody>
          <a:bodyPr/>
          <a:lstStyle/>
          <a:p>
            <a:pPr>
              <a:defRPr/>
            </a:pPr>
            <a:fld id="{7C39EE72-446C-4E89-9D84-E30D697F6F64}" type="slidenum">
              <a:rPr lang="en-US" smtClean="0">
                <a:solidFill>
                  <a:srgbClr val="000000"/>
                </a:solidFill>
              </a:rPr>
              <a:pPr>
                <a:defRPr/>
              </a:pPr>
              <a:t>6</a:t>
            </a:fld>
            <a:endParaRPr lang="en-US">
              <a:solidFill>
                <a:srgbClr val="000000"/>
              </a:solidFill>
            </a:endParaRPr>
          </a:p>
        </p:txBody>
      </p:sp>
    </p:spTree>
    <p:extLst>
      <p:ext uri="{BB962C8B-B14F-4D97-AF65-F5344CB8AC3E}">
        <p14:creationId xmlns:p14="http://schemas.microsoft.com/office/powerpoint/2010/main" val="12672457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Date Placeholder 3"/>
          <p:cNvSpPr>
            <a:spLocks noGrp="1"/>
          </p:cNvSpPr>
          <p:nvPr>
            <p:ph type="dt" idx="10"/>
          </p:nvPr>
        </p:nvSpPr>
        <p:spPr/>
        <p:txBody>
          <a:bodyPr/>
          <a:lstStyle/>
          <a:p>
            <a:fld id="{23C0B3A8-FEA8-3B4B-8A9B-9BDA56AAF508}" type="datetime1">
              <a:rPr lang="en-US" smtClean="0">
                <a:solidFill>
                  <a:srgbClr val="000000"/>
                </a:solidFill>
              </a:rPr>
              <a:pPr/>
              <a:t>6/25/15</a:t>
            </a:fld>
            <a:endParaRPr lang="en-US">
              <a:solidFill>
                <a:srgbClr val="000000"/>
              </a:solidFill>
            </a:endParaRPr>
          </a:p>
        </p:txBody>
      </p:sp>
      <p:sp>
        <p:nvSpPr>
          <p:cNvPr id="5" name="Slide Number Placeholder 4"/>
          <p:cNvSpPr>
            <a:spLocks noGrp="1"/>
          </p:cNvSpPr>
          <p:nvPr>
            <p:ph type="sldNum" sz="quarter" idx="11"/>
          </p:nvPr>
        </p:nvSpPr>
        <p:spPr/>
        <p:txBody>
          <a:bodyPr/>
          <a:lstStyle/>
          <a:p>
            <a:fld id="{1CEC1FAE-19B3-EE45-8DE4-5B11F5329DA1}" type="slidenum">
              <a:rPr lang="en-US" smtClean="0">
                <a:solidFill>
                  <a:srgbClr val="000000"/>
                </a:solidFill>
              </a:rPr>
              <a:pPr/>
              <a:t>7</a:t>
            </a:fld>
            <a:endParaRPr lang="en-US">
              <a:solidFill>
                <a:srgbClr val="000000"/>
              </a:solidFill>
            </a:endParaRPr>
          </a:p>
        </p:txBody>
      </p:sp>
    </p:spTree>
    <p:extLst>
      <p:ext uri="{BB962C8B-B14F-4D97-AF65-F5344CB8AC3E}">
        <p14:creationId xmlns:p14="http://schemas.microsoft.com/office/powerpoint/2010/main" val="182863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6108">
              <a:defRPr/>
            </a:pPr>
            <a:endParaRPr lang="en-US" dirty="0" smtClean="0"/>
          </a:p>
        </p:txBody>
      </p:sp>
      <p:sp>
        <p:nvSpPr>
          <p:cNvPr id="4" name="Slide Number Placeholder 3"/>
          <p:cNvSpPr>
            <a:spLocks noGrp="1"/>
          </p:cNvSpPr>
          <p:nvPr>
            <p:ph type="sldNum" sz="quarter" idx="10"/>
          </p:nvPr>
        </p:nvSpPr>
        <p:spPr/>
        <p:txBody>
          <a:bodyPr/>
          <a:lstStyle/>
          <a:p>
            <a:pPr>
              <a:defRPr/>
            </a:pPr>
            <a:fld id="{7C39EE72-446C-4E89-9D84-E30D697F6F64}" type="slidenum">
              <a:rPr lang="en-US" smtClean="0">
                <a:solidFill>
                  <a:srgbClr val="000000"/>
                </a:solidFill>
              </a:rPr>
              <a:pPr>
                <a:defRPr/>
              </a:pPr>
              <a:t>17</a:t>
            </a:fld>
            <a:endParaRPr lang="en-US">
              <a:solidFill>
                <a:srgbClr val="000000"/>
              </a:solidFill>
            </a:endParaRPr>
          </a:p>
        </p:txBody>
      </p:sp>
    </p:spTree>
    <p:extLst>
      <p:ext uri="{BB962C8B-B14F-4D97-AF65-F5344CB8AC3E}">
        <p14:creationId xmlns:p14="http://schemas.microsoft.com/office/powerpoint/2010/main" val="12672457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2087">
              <a:defRPr/>
            </a:pPr>
            <a:r>
              <a:rPr lang="en-US" dirty="0" smtClean="0"/>
              <a:t>Updated August 11, 2014</a:t>
            </a:r>
          </a:p>
          <a:p>
            <a:endParaRPr lang="en-US" dirty="0"/>
          </a:p>
        </p:txBody>
      </p:sp>
      <p:sp>
        <p:nvSpPr>
          <p:cNvPr id="4" name="Slide Number Placeholder 3"/>
          <p:cNvSpPr>
            <a:spLocks noGrp="1"/>
          </p:cNvSpPr>
          <p:nvPr>
            <p:ph type="sldNum" sz="quarter" idx="10"/>
          </p:nvPr>
        </p:nvSpPr>
        <p:spPr/>
        <p:txBody>
          <a:bodyPr/>
          <a:lstStyle/>
          <a:p>
            <a:pPr>
              <a:defRPr/>
            </a:pPr>
            <a:fld id="{7C39EE72-446C-4E89-9D84-E30D697F6F64}" type="slidenum">
              <a:rPr lang="en-US" smtClean="0">
                <a:solidFill>
                  <a:srgbClr val="000000"/>
                </a:solidFill>
              </a:rPr>
              <a:pPr>
                <a:defRPr/>
              </a:pPr>
              <a:t>18</a:t>
            </a:fld>
            <a:endParaRPr lang="en-US">
              <a:solidFill>
                <a:srgbClr val="000000"/>
              </a:solidFill>
            </a:endParaRPr>
          </a:p>
        </p:txBody>
      </p:sp>
    </p:spTree>
    <p:extLst>
      <p:ext uri="{BB962C8B-B14F-4D97-AF65-F5344CB8AC3E}">
        <p14:creationId xmlns:p14="http://schemas.microsoft.com/office/powerpoint/2010/main" val="34921123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6108">
              <a:defRPr/>
            </a:pPr>
            <a:endParaRPr lang="en-US" dirty="0" smtClean="0"/>
          </a:p>
        </p:txBody>
      </p:sp>
      <p:sp>
        <p:nvSpPr>
          <p:cNvPr id="4" name="Slide Number Placeholder 3"/>
          <p:cNvSpPr>
            <a:spLocks noGrp="1"/>
          </p:cNvSpPr>
          <p:nvPr>
            <p:ph type="sldNum" sz="quarter" idx="10"/>
          </p:nvPr>
        </p:nvSpPr>
        <p:spPr/>
        <p:txBody>
          <a:bodyPr/>
          <a:lstStyle/>
          <a:p>
            <a:pPr>
              <a:defRPr/>
            </a:pPr>
            <a:fld id="{7C39EE72-446C-4E89-9D84-E30D697F6F64}" type="slidenum">
              <a:rPr lang="en-US" smtClean="0">
                <a:solidFill>
                  <a:srgbClr val="000000"/>
                </a:solidFill>
              </a:rPr>
              <a:pPr>
                <a:defRPr/>
              </a:pPr>
              <a:t>19</a:t>
            </a:fld>
            <a:endParaRPr lang="en-US">
              <a:solidFill>
                <a:srgbClr val="000000"/>
              </a:solidFill>
            </a:endParaRPr>
          </a:p>
        </p:txBody>
      </p:sp>
    </p:spTree>
    <p:extLst>
      <p:ext uri="{BB962C8B-B14F-4D97-AF65-F5344CB8AC3E}">
        <p14:creationId xmlns:p14="http://schemas.microsoft.com/office/powerpoint/2010/main" val="5998004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C39EE72-446C-4E89-9D84-E30D697F6F64}" type="slidenum">
              <a:rPr lang="en-US" smtClean="0">
                <a:solidFill>
                  <a:srgbClr val="000000"/>
                </a:solidFill>
              </a:rPr>
              <a:pPr>
                <a:defRPr/>
              </a:pPr>
              <a:t>23</a:t>
            </a:fld>
            <a:endParaRPr lang="en-US">
              <a:solidFill>
                <a:srgbClr val="000000"/>
              </a:solidFill>
            </a:endParaRPr>
          </a:p>
        </p:txBody>
      </p:sp>
    </p:spTree>
    <p:extLst>
      <p:ext uri="{BB962C8B-B14F-4D97-AF65-F5344CB8AC3E}">
        <p14:creationId xmlns:p14="http://schemas.microsoft.com/office/powerpoint/2010/main" val="30102821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1252F6E-C940-4A6A-A483-C44DDDBE0361}" type="slidenum">
              <a:rPr lang="en-US">
                <a:solidFill>
                  <a:srgbClr val="000000"/>
                </a:solidFill>
              </a:rPr>
              <a:pPr/>
              <a:t>24</a:t>
            </a:fld>
            <a:endParaRPr lang="en-US" dirty="0">
              <a:solidFill>
                <a:srgbClr val="000000"/>
              </a:solidFill>
            </a:endParaRPr>
          </a:p>
        </p:txBody>
      </p:sp>
      <p:sp>
        <p:nvSpPr>
          <p:cNvPr id="2017282" name="Rectangle 2"/>
          <p:cNvSpPr>
            <a:spLocks noGrp="1" noRot="1" noChangeAspect="1" noChangeArrowheads="1" noTextEdit="1"/>
          </p:cNvSpPr>
          <p:nvPr>
            <p:ph type="sldImg"/>
          </p:nvPr>
        </p:nvSpPr>
        <p:spPr>
          <a:ln/>
        </p:spPr>
      </p:sp>
      <p:sp>
        <p:nvSpPr>
          <p:cNvPr id="2017283"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31052723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9.jpeg"/></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 Id="rId2" Type="http://schemas.openxmlformats.org/officeDocument/2006/relationships/image" Target="../media/image8.jpeg"/></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0.xml"/><Relationship Id="rId2" Type="http://schemas.openxmlformats.org/officeDocument/2006/relationships/image" Target="../media/image9.jpeg"/></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 Id="rId2" Type="http://schemas.openxmlformats.org/officeDocument/2006/relationships/image" Target="../media/image8.jpeg"/></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1.xml"/><Relationship Id="rId2" Type="http://schemas.openxmlformats.org/officeDocument/2006/relationships/image" Target="../media/image9.jpeg"/></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 Id="rId2" Type="http://schemas.openxmlformats.org/officeDocument/2006/relationships/image" Target="../media/image8.jpeg"/></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2.xml"/><Relationship Id="rId2" Type="http://schemas.openxmlformats.org/officeDocument/2006/relationships/image" Target="../media/image9.jpe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 Id="rId2" Type="http://schemas.openxmlformats.org/officeDocument/2006/relationships/image" Target="../media/image8.jpeg"/></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3.xml"/><Relationship Id="rId2" Type="http://schemas.openxmlformats.org/officeDocument/2006/relationships/image" Target="../media/image9.jpeg"/></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4.xml"/><Relationship Id="rId2" Type="http://schemas.openxmlformats.org/officeDocument/2006/relationships/image" Target="../media/image8.jpeg"/></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4.xml"/><Relationship Id="rId2" Type="http://schemas.openxmlformats.org/officeDocument/2006/relationships/image" Target="../media/image9.jpeg"/></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5.xml"/><Relationship Id="rId2" Type="http://schemas.openxmlformats.org/officeDocument/2006/relationships/image" Target="../media/image8.jpeg"/></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5.xml"/><Relationship Id="rId2" Type="http://schemas.openxmlformats.org/officeDocument/2006/relationships/image" Target="../media/image9.jpeg"/></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6.xml"/><Relationship Id="rId2" Type="http://schemas.openxmlformats.org/officeDocument/2006/relationships/image" Target="../media/image8.jpe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6.xml"/><Relationship Id="rId2" Type="http://schemas.openxmlformats.org/officeDocument/2006/relationships/image" Target="../media/image9.jpeg"/></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7.xml"/><Relationship Id="rId2" Type="http://schemas.openxmlformats.org/officeDocument/2006/relationships/image" Target="../media/image8.jpeg"/></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7.xml"/><Relationship Id="rId2" Type="http://schemas.openxmlformats.org/officeDocument/2006/relationships/image" Target="../media/image9.jpeg"/></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8.xml"/><Relationship Id="rId2" Type="http://schemas.openxmlformats.org/officeDocument/2006/relationships/image" Target="../media/image8.jpeg"/></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8.xml"/><Relationship Id="rId2" Type="http://schemas.openxmlformats.org/officeDocument/2006/relationships/image" Target="../media/image9.jpeg"/></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9.xml"/><Relationship Id="rId2" Type="http://schemas.openxmlformats.org/officeDocument/2006/relationships/image" Target="../media/image8.jpeg"/></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19.xml"/><Relationship Id="rId2" Type="http://schemas.openxmlformats.org/officeDocument/2006/relationships/image" Target="../media/image9.jpeg"/></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0.xml"/><Relationship Id="rId2" Type="http://schemas.openxmlformats.org/officeDocument/2006/relationships/image" Target="../media/image8.jpeg"/></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0.xml"/><Relationship Id="rId2" Type="http://schemas.openxmlformats.org/officeDocument/2006/relationships/image" Target="../media/image9.jpeg"/></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1.xml"/><Relationship Id="rId2" Type="http://schemas.openxmlformats.org/officeDocument/2006/relationships/image" Target="../media/image8.jpeg"/></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1.xml"/><Relationship Id="rId2" Type="http://schemas.openxmlformats.org/officeDocument/2006/relationships/image" Target="../media/image9.jpeg"/></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2.xml"/><Relationship Id="rId2" Type="http://schemas.openxmlformats.org/officeDocument/2006/relationships/image" Target="../media/image8.jpeg"/></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2.xml"/><Relationship Id="rId2" Type="http://schemas.openxmlformats.org/officeDocument/2006/relationships/image" Target="../media/image9.jpe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3.xml"/><Relationship Id="rId2" Type="http://schemas.openxmlformats.org/officeDocument/2006/relationships/image" Target="../media/image8.jpeg"/></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3.xml"/><Relationship Id="rId2" Type="http://schemas.openxmlformats.org/officeDocument/2006/relationships/image" Target="../media/image9.jpeg"/></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4.xml"/><Relationship Id="rId2" Type="http://schemas.openxmlformats.org/officeDocument/2006/relationships/image" Target="../media/image8.jpeg"/></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4.xml"/><Relationship Id="rId2" Type="http://schemas.openxmlformats.org/officeDocument/2006/relationships/image" Target="../media/image9.jpeg"/></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5.xml"/><Relationship Id="rId2" Type="http://schemas.openxmlformats.org/officeDocument/2006/relationships/image" Target="../media/image8.jpeg"/></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5.xml"/><Relationship Id="rId2" Type="http://schemas.openxmlformats.org/officeDocument/2006/relationships/image" Target="../media/image9.jpeg"/></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6.xml"/><Relationship Id="rId2" Type="http://schemas.openxmlformats.org/officeDocument/2006/relationships/image" Target="../media/image8.jpe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7.jpeg"/></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26.xml"/><Relationship Id="rId2" Type="http://schemas.openxmlformats.org/officeDocument/2006/relationships/image" Target="../media/image9.jpeg"/></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27.xml"/><Relationship Id="rId2" Type="http://schemas.openxmlformats.org/officeDocument/2006/relationships/image" Target="../media/image8.jpeg"/></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27.xml"/><Relationship Id="rId2" Type="http://schemas.openxmlformats.org/officeDocument/2006/relationships/image" Target="../media/image9.jpeg"/></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28.xml"/><Relationship Id="rId2" Type="http://schemas.openxmlformats.org/officeDocument/2006/relationships/image" Target="../media/image8.jpeg"/></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28.xml"/><Relationship Id="rId2" Type="http://schemas.openxmlformats.org/officeDocument/2006/relationships/image" Target="../media/image9.jpeg"/></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29.xml"/><Relationship Id="rId2" Type="http://schemas.openxmlformats.org/officeDocument/2006/relationships/image" Target="../media/image8.jpeg"/></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29.xml"/><Relationship Id="rId2" Type="http://schemas.openxmlformats.org/officeDocument/2006/relationships/image" Target="../media/image9.jpeg"/></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0.xml"/><Relationship Id="rId2" Type="http://schemas.openxmlformats.org/officeDocument/2006/relationships/image" Target="../media/image8.jpeg"/></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0.xml"/><Relationship Id="rId2" Type="http://schemas.openxmlformats.org/officeDocument/2006/relationships/image" Target="../media/image9.jpeg"/></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1.xml"/><Relationship Id="rId2" Type="http://schemas.openxmlformats.org/officeDocument/2006/relationships/image" Target="../media/image8.jpeg"/></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1.xml"/><Relationship Id="rId2" Type="http://schemas.openxmlformats.org/officeDocument/2006/relationships/image" Target="../media/image9.jpeg"/></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2.xml"/><Relationship Id="rId2" Type="http://schemas.openxmlformats.org/officeDocument/2006/relationships/image" Target="../media/image8.jpeg"/></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32.xml"/><Relationship Id="rId2" Type="http://schemas.openxmlformats.org/officeDocument/2006/relationships/image" Target="../media/image9.jpe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33.xml"/><Relationship Id="rId2" Type="http://schemas.openxmlformats.org/officeDocument/2006/relationships/image" Target="../media/image8.jpeg"/></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33.xml"/><Relationship Id="rId2" Type="http://schemas.openxmlformats.org/officeDocument/2006/relationships/image" Target="../media/image9.jpeg"/></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34.xml"/><Relationship Id="rId2" Type="http://schemas.openxmlformats.org/officeDocument/2006/relationships/image" Target="../media/image8.jpeg"/></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34.xml"/><Relationship Id="rId2" Type="http://schemas.openxmlformats.org/officeDocument/2006/relationships/image" Target="../media/image9.jpeg"/></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35.xml"/><Relationship Id="rId2" Type="http://schemas.openxmlformats.org/officeDocument/2006/relationships/image" Target="../media/image10.jpeg"/><Relationship Id="rId3" Type="http://schemas.openxmlformats.org/officeDocument/2006/relationships/image" Target="../media/image11.jpeg"/></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35.xml"/><Relationship Id="rId2" Type="http://schemas.openxmlformats.org/officeDocument/2006/relationships/image" Target="../media/image10.jpeg"/><Relationship Id="rId3" Type="http://schemas.openxmlformats.org/officeDocument/2006/relationships/image" Target="../media/image11.jpeg"/></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35.xml"/><Relationship Id="rId2" Type="http://schemas.openxmlformats.org/officeDocument/2006/relationships/image" Target="../media/image10.jpeg"/><Relationship Id="rId3" Type="http://schemas.openxmlformats.org/officeDocument/2006/relationships/image" Target="../media/image11.jpeg"/></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35.xml"/><Relationship Id="rId2" Type="http://schemas.openxmlformats.org/officeDocument/2006/relationships/image" Target="../media/image10.jpeg"/><Relationship Id="rId3" Type="http://schemas.openxmlformats.org/officeDocument/2006/relationships/image" Target="../media/image11.jpe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35.xml"/><Relationship Id="rId2" Type="http://schemas.openxmlformats.org/officeDocument/2006/relationships/image" Target="../media/image10.jpeg"/><Relationship Id="rId3" Type="http://schemas.openxmlformats.org/officeDocument/2006/relationships/image" Target="../media/image11.jpeg"/></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35.xml"/><Relationship Id="rId2" Type="http://schemas.openxmlformats.org/officeDocument/2006/relationships/image" Target="../media/image10.jpeg"/><Relationship Id="rId3" Type="http://schemas.openxmlformats.org/officeDocument/2006/relationships/image" Target="../media/image11.jpeg"/></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35.xml"/><Relationship Id="rId2" Type="http://schemas.openxmlformats.org/officeDocument/2006/relationships/image" Target="../media/image10.jpeg"/><Relationship Id="rId3" Type="http://schemas.openxmlformats.org/officeDocument/2006/relationships/image" Target="../media/image11.jpeg"/></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8.jpe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8.jpe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9.jpeg"/></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8.jpeg"/></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9.jpeg"/></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8.jpeg"/></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9.jpeg"/></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8.jpeg"/></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79589" name="Rectangle 5"/>
          <p:cNvSpPr>
            <a:spLocks noGrp="1" noChangeArrowheads="1"/>
          </p:cNvSpPr>
          <p:nvPr>
            <p:ph type="ctrTitle"/>
          </p:nvPr>
        </p:nvSpPr>
        <p:spPr>
          <a:xfrm>
            <a:off x="4680477" y="4715083"/>
            <a:ext cx="4298036" cy="353882"/>
          </a:xfrm>
        </p:spPr>
        <p:txBody>
          <a:bodyPr wrap="square" anchor="t">
            <a:spAutoFit/>
          </a:bodyPr>
          <a:lstStyle>
            <a:lvl1pPr>
              <a:defRPr sz="2000">
                <a:solidFill>
                  <a:srgbClr val="FFFFFF"/>
                </a:solidFill>
              </a:defRPr>
            </a:lvl1pPr>
          </a:lstStyle>
          <a:p>
            <a:r>
              <a:rPr lang="en-US" smtClean="0"/>
              <a:t>Click to edit Master title style</a:t>
            </a:r>
            <a:endParaRPr lang="en-US" dirty="0"/>
          </a:p>
        </p:txBody>
      </p:sp>
      <p:sp>
        <p:nvSpPr>
          <p:cNvPr id="579590" name="Rectangle 6"/>
          <p:cNvSpPr>
            <a:spLocks noGrp="1" noChangeArrowheads="1"/>
          </p:cNvSpPr>
          <p:nvPr>
            <p:ph type="subTitle" idx="1"/>
          </p:nvPr>
        </p:nvSpPr>
        <p:spPr>
          <a:xfrm>
            <a:off x="4965033" y="5235783"/>
            <a:ext cx="3723891" cy="301560"/>
          </a:xfrm>
        </p:spPr>
        <p:txBody>
          <a:bodyPr wrap="square">
            <a:spAutoFit/>
          </a:bodyPr>
          <a:lstStyle>
            <a:lvl1pPr marL="0" indent="0" algn="ctr">
              <a:buNone/>
              <a:defRPr sz="1600">
                <a:solidFill>
                  <a:srgbClr val="FFFFFF"/>
                </a:solidFill>
              </a:defRPr>
            </a:lvl1pPr>
          </a:lstStyle>
          <a:p>
            <a:r>
              <a:rPr lang="en-US" smtClean="0"/>
              <a:t>Click to edit Master subtitle style</a:t>
            </a:r>
            <a:endParaRPr lang="en-US" dirty="0"/>
          </a:p>
        </p:txBody>
      </p:sp>
    </p:spTree>
  </p:cSld>
  <p:clrMapOvr>
    <a:masterClrMapping/>
  </p:clrMapOvr>
  <p:transition xmlns:p14="http://schemas.microsoft.com/office/powerpoint/2010/main">
    <p:wipe dir="d"/>
  </p:transition>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xmlns:p14="http://schemas.microsoft.com/office/powerpoint/2010/main">
    <p:wipe dir="d"/>
  </p:transition>
  <p:hf hdr="0" ftr="0" dt="0"/>
</p:sldLayout>
</file>

<file path=ppt/slideLayouts/slideLayout1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none"/>
            </a:lvl1pPr>
          </a:lstStyle>
          <a:p>
            <a:r>
              <a:rPr lang="en-US" smtClean="0"/>
              <a:t>Click to edit Master title style</a:t>
            </a:r>
            <a:endParaRPr lang="en-US" dirty="0"/>
          </a:p>
        </p:txBody>
      </p:sp>
      <p:sp>
        <p:nvSpPr>
          <p:cNvPr id="3" name="Text Placeholder 2"/>
          <p:cNvSpPr>
            <a:spLocks noGrp="1"/>
          </p:cNvSpPr>
          <p:nvPr>
            <p:ph type="body" idx="1"/>
          </p:nvPr>
        </p:nvSpPr>
        <p:spPr>
          <a:xfrm>
            <a:off x="722313" y="2906720"/>
            <a:ext cx="7772400" cy="1500187"/>
          </a:xfrm>
        </p:spPr>
        <p:txBody>
          <a:bodyPr anchor="b"/>
          <a:lstStyle>
            <a:lvl1pPr marL="0" indent="0">
              <a:buNone/>
              <a:defRPr sz="2000"/>
            </a:lvl1pPr>
            <a:lvl2pPr marL="456899" indent="0">
              <a:buNone/>
              <a:defRPr sz="1800"/>
            </a:lvl2pPr>
            <a:lvl3pPr marL="913798" indent="0">
              <a:buNone/>
              <a:defRPr sz="1600"/>
            </a:lvl3pPr>
            <a:lvl4pPr marL="1370695" indent="0">
              <a:buNone/>
              <a:defRPr sz="1400"/>
            </a:lvl4pPr>
            <a:lvl5pPr marL="1827596" indent="0">
              <a:buNone/>
              <a:defRPr sz="1400"/>
            </a:lvl5pPr>
            <a:lvl6pPr marL="2284492" indent="0">
              <a:buNone/>
              <a:defRPr sz="1400"/>
            </a:lvl6pPr>
            <a:lvl7pPr marL="2741387" indent="0">
              <a:buNone/>
              <a:defRPr sz="1400"/>
            </a:lvl7pPr>
            <a:lvl8pPr marL="3198287" indent="0">
              <a:buNone/>
              <a:defRPr sz="1400"/>
            </a:lvl8pPr>
            <a:lvl9pPr marL="3655186" indent="0">
              <a:buNone/>
              <a:defRPr sz="1400"/>
            </a:lvl9pPr>
          </a:lstStyle>
          <a:p>
            <a:pPr lvl="0"/>
            <a:r>
              <a:rPr lang="en-US" smtClean="0"/>
              <a:t>Click to edit Master text styles</a:t>
            </a:r>
          </a:p>
        </p:txBody>
      </p:sp>
    </p:spTree>
  </p:cSld>
  <p:clrMapOvr>
    <a:masterClrMapping/>
  </p:clrMapOvr>
  <p:transition xmlns:p14="http://schemas.microsoft.com/office/powerpoint/2010/main">
    <p:wipe dir="d"/>
  </p:transition>
  <p:hf hdr="0" ftr="0" dt="0"/>
</p:sldLayout>
</file>

<file path=ppt/slideLayouts/slideLayout1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63613" y="1290645"/>
            <a:ext cx="3846512" cy="4975225"/>
          </a:xfrm>
        </p:spPr>
        <p:txBody>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962525" y="1290645"/>
            <a:ext cx="3846513" cy="4975225"/>
          </a:xfrm>
        </p:spPr>
        <p:txBody>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xmlns:p14="http://schemas.microsoft.com/office/powerpoint/2010/main">
    <p:wipe dir="d"/>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99" indent="0">
              <a:buNone/>
              <a:defRPr sz="2000" b="1"/>
            </a:lvl2pPr>
            <a:lvl3pPr marL="913798" indent="0">
              <a:buNone/>
              <a:defRPr sz="1800" b="1"/>
            </a:lvl3pPr>
            <a:lvl4pPr marL="1370695" indent="0">
              <a:buNone/>
              <a:defRPr sz="1600" b="1"/>
            </a:lvl4pPr>
            <a:lvl5pPr marL="1827596" indent="0">
              <a:buNone/>
              <a:defRPr sz="1600" b="1"/>
            </a:lvl5pPr>
            <a:lvl6pPr marL="2284492" indent="0">
              <a:buNone/>
              <a:defRPr sz="1600" b="1"/>
            </a:lvl6pPr>
            <a:lvl7pPr marL="2741387" indent="0">
              <a:buNone/>
              <a:defRPr sz="1600" b="1"/>
            </a:lvl7pPr>
            <a:lvl8pPr marL="3198287" indent="0">
              <a:buNone/>
              <a:defRPr sz="1600" b="1"/>
            </a:lvl8pPr>
            <a:lvl9pPr marL="3655186"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a:lvl1pPr>
            <a:lvl2pPr marL="456899" indent="0">
              <a:buNone/>
              <a:defRPr sz="2000" b="1"/>
            </a:lvl2pPr>
            <a:lvl3pPr marL="913798" indent="0">
              <a:buNone/>
              <a:defRPr sz="1800" b="1"/>
            </a:lvl3pPr>
            <a:lvl4pPr marL="1370695" indent="0">
              <a:buNone/>
              <a:defRPr sz="1600" b="1"/>
            </a:lvl4pPr>
            <a:lvl5pPr marL="1827596" indent="0">
              <a:buNone/>
              <a:defRPr sz="1600" b="1"/>
            </a:lvl5pPr>
            <a:lvl6pPr marL="2284492" indent="0">
              <a:buNone/>
              <a:defRPr sz="1600" b="1"/>
            </a:lvl6pPr>
            <a:lvl7pPr marL="2741387" indent="0">
              <a:buNone/>
              <a:defRPr sz="1600" b="1"/>
            </a:lvl7pPr>
            <a:lvl8pPr marL="3198287" indent="0">
              <a:buNone/>
              <a:defRPr sz="1600" b="1"/>
            </a:lvl8pPr>
            <a:lvl9pPr marL="3655186"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xmlns:p14="http://schemas.microsoft.com/office/powerpoint/2010/main">
    <p:wipe dir="d"/>
  </p:transition>
  <p:hf hdr="0" ftr="0" dt="0"/>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xmlns:p14="http://schemas.microsoft.com/office/powerpoint/2010/main">
    <p:wipe dir="d"/>
  </p:transition>
  <p:hf hdr="0" ftr="0" dt="0"/>
</p:sldLayout>
</file>

<file path=ppt/slideLayouts/slideLayout1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xmlns:p14="http://schemas.microsoft.com/office/powerpoint/2010/main">
    <p:wipe dir="d"/>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7" y="1435107"/>
            <a:ext cx="3008313" cy="4691063"/>
          </a:xfrm>
        </p:spPr>
        <p:txBody>
          <a:bodyPr/>
          <a:lstStyle>
            <a:lvl1pPr marL="0" indent="0">
              <a:buNone/>
              <a:defRPr sz="1400"/>
            </a:lvl1pPr>
            <a:lvl2pPr marL="456899" indent="0">
              <a:buNone/>
              <a:defRPr sz="1200"/>
            </a:lvl2pPr>
            <a:lvl3pPr marL="913798" indent="0">
              <a:buNone/>
              <a:defRPr sz="1000"/>
            </a:lvl3pPr>
            <a:lvl4pPr marL="1370695" indent="0">
              <a:buNone/>
              <a:defRPr sz="900"/>
            </a:lvl4pPr>
            <a:lvl5pPr marL="1827596" indent="0">
              <a:buNone/>
              <a:defRPr sz="900"/>
            </a:lvl5pPr>
            <a:lvl6pPr marL="2284492" indent="0">
              <a:buNone/>
              <a:defRPr sz="900"/>
            </a:lvl6pPr>
            <a:lvl7pPr marL="2741387" indent="0">
              <a:buNone/>
              <a:defRPr sz="900"/>
            </a:lvl7pPr>
            <a:lvl8pPr marL="3198287" indent="0">
              <a:buNone/>
              <a:defRPr sz="900"/>
            </a:lvl8pPr>
            <a:lvl9pPr marL="3655186" indent="0">
              <a:buNone/>
              <a:defRPr sz="900"/>
            </a:lvl9pPr>
          </a:lstStyle>
          <a:p>
            <a:pPr lvl="0"/>
            <a:r>
              <a:rPr lang="en-US" smtClean="0"/>
              <a:t>Click to edit Master text styles</a:t>
            </a:r>
          </a:p>
        </p:txBody>
      </p:sp>
    </p:spTree>
  </p:cSld>
  <p:clrMapOvr>
    <a:masterClrMapping/>
  </p:clrMapOvr>
  <p:transition xmlns:p14="http://schemas.microsoft.com/office/powerpoint/2010/main">
    <p:wipe dir="d"/>
  </p:transition>
  <p:hf hdr="0" ftr="0" dt="0"/>
</p:sldLayout>
</file>

<file path=ppt/slideLayouts/slideLayout1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852613" y="612775"/>
            <a:ext cx="5486400" cy="4114800"/>
          </a:xfrm>
        </p:spPr>
        <p:txBody>
          <a:bodyPr/>
          <a:lstStyle>
            <a:lvl1pPr marL="0" indent="0">
              <a:buNone/>
              <a:defRPr sz="3200"/>
            </a:lvl1pPr>
            <a:lvl2pPr marL="456899" indent="0">
              <a:buNone/>
              <a:defRPr sz="2800"/>
            </a:lvl2pPr>
            <a:lvl3pPr marL="913798" indent="0">
              <a:buNone/>
              <a:defRPr sz="2400"/>
            </a:lvl3pPr>
            <a:lvl4pPr marL="1370695" indent="0">
              <a:buNone/>
              <a:defRPr sz="2000"/>
            </a:lvl4pPr>
            <a:lvl5pPr marL="1827596" indent="0">
              <a:buNone/>
              <a:defRPr sz="2000"/>
            </a:lvl5pPr>
            <a:lvl6pPr marL="2284492" indent="0">
              <a:buNone/>
              <a:defRPr sz="2000"/>
            </a:lvl6pPr>
            <a:lvl7pPr marL="2741387" indent="0">
              <a:buNone/>
              <a:defRPr sz="2000"/>
            </a:lvl7pPr>
            <a:lvl8pPr marL="3198287" indent="0">
              <a:buNone/>
              <a:defRPr sz="2000"/>
            </a:lvl8pPr>
            <a:lvl9pPr marL="3655186"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6899" indent="0">
              <a:buNone/>
              <a:defRPr sz="1200"/>
            </a:lvl2pPr>
            <a:lvl3pPr marL="913798" indent="0">
              <a:buNone/>
              <a:defRPr sz="1000"/>
            </a:lvl3pPr>
            <a:lvl4pPr marL="1370695" indent="0">
              <a:buNone/>
              <a:defRPr sz="900"/>
            </a:lvl4pPr>
            <a:lvl5pPr marL="1827596" indent="0">
              <a:buNone/>
              <a:defRPr sz="900"/>
            </a:lvl5pPr>
            <a:lvl6pPr marL="2284492" indent="0">
              <a:buNone/>
              <a:defRPr sz="900"/>
            </a:lvl6pPr>
            <a:lvl7pPr marL="2741387" indent="0">
              <a:buNone/>
              <a:defRPr sz="900"/>
            </a:lvl7pPr>
            <a:lvl8pPr marL="3198287" indent="0">
              <a:buNone/>
              <a:defRPr sz="900"/>
            </a:lvl8pPr>
            <a:lvl9pPr marL="3655186" indent="0">
              <a:buNone/>
              <a:defRPr sz="900"/>
            </a:lvl9pPr>
          </a:lstStyle>
          <a:p>
            <a:pPr lvl="0"/>
            <a:r>
              <a:rPr lang="en-US" smtClean="0"/>
              <a:t>Click to edit Master text styles</a:t>
            </a:r>
          </a:p>
        </p:txBody>
      </p:sp>
    </p:spTree>
  </p:cSld>
  <p:clrMapOvr>
    <a:masterClrMapping/>
  </p:clrMapOvr>
  <p:transition xmlns:p14="http://schemas.microsoft.com/office/powerpoint/2010/main">
    <p:wipe dir="d"/>
  </p:transition>
  <p:hf hdr="0" ftr="0" dt="0"/>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xmlns:p14="http://schemas.microsoft.com/office/powerpoint/2010/main">
    <p:wipe dir="d"/>
  </p:transition>
  <p:hf hdr="0" ftr="0" dt="0"/>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97676" y="123825"/>
            <a:ext cx="2035175" cy="61420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90563" y="123825"/>
            <a:ext cx="5954712" cy="61420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xmlns:p14="http://schemas.microsoft.com/office/powerpoint/2010/main">
    <p:wipe dir="d"/>
  </p:transition>
  <p:hf hdr="0" ftr="0" dt="0"/>
</p:sldLayout>
</file>

<file path=ppt/slideLayouts/slideLayout109.xml><?xml version="1.0" encoding="utf-8"?>
<p:sldLayout xmlns:a="http://schemas.openxmlformats.org/drawingml/2006/main" xmlns:r="http://schemas.openxmlformats.org/officeDocument/2006/relationships" xmlns:p="http://schemas.openxmlformats.org/presentationml/2006/main" userDrawn="1">
  <p:cSld name="3_Blank">
    <p:spTree>
      <p:nvGrpSpPr>
        <p:cNvPr id="1" name=""/>
        <p:cNvGrpSpPr/>
        <p:nvPr/>
      </p:nvGrpSpPr>
      <p:grpSpPr>
        <a:xfrm>
          <a:off x="0" y="0"/>
          <a:ext cx="0" cy="0"/>
          <a:chOff x="0" y="0"/>
          <a:chExt cx="0" cy="0"/>
        </a:xfrm>
      </p:grpSpPr>
      <p:sp>
        <p:nvSpPr>
          <p:cNvPr id="3" name="Title 1"/>
          <p:cNvSpPr>
            <a:spLocks noGrp="1"/>
          </p:cNvSpPr>
          <p:nvPr>
            <p:ph type="title"/>
          </p:nvPr>
        </p:nvSpPr>
        <p:spPr>
          <a:xfrm>
            <a:off x="694482" y="215906"/>
            <a:ext cx="8144719" cy="720271"/>
          </a:xfrm>
        </p:spPr>
        <p:txBody>
          <a:bodyPr/>
          <a:lstStyle/>
          <a:p>
            <a:r>
              <a:rPr lang="en-US" dirty="0" smtClean="0"/>
              <a:t>Click to edit Master title style</a:t>
            </a:r>
            <a:endParaRPr lang="en-US" dirty="0"/>
          </a:p>
        </p:txBody>
      </p:sp>
      <p:sp>
        <p:nvSpPr>
          <p:cNvPr id="4" name="Content Placeholder 2"/>
          <p:cNvSpPr>
            <a:spLocks noGrp="1"/>
          </p:cNvSpPr>
          <p:nvPr>
            <p:ph idx="1"/>
          </p:nvPr>
        </p:nvSpPr>
        <p:spPr>
          <a:xfrm>
            <a:off x="395536" y="1165070"/>
            <a:ext cx="8458200" cy="5386343"/>
          </a:xfrm>
        </p:spPr>
        <p:txBody>
          <a:bodyPr/>
          <a:lstStyle>
            <a:lvl2pPr>
              <a:defRPr>
                <a:solidFill>
                  <a:srgbClr val="003399"/>
                </a:solidFill>
              </a:defRPr>
            </a:lvl2pPr>
            <a:lvl4pPr marL="1484920" indent="-236383">
              <a:defRPr/>
            </a:lvl4pPr>
            <a:lvl5pPr marL="1827596" indent="-228447">
              <a:defRPr sz="12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97676" y="123825"/>
            <a:ext cx="2035175" cy="61420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90563" y="123825"/>
            <a:ext cx="5954712" cy="61420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xmlns:p14="http://schemas.microsoft.com/office/powerpoint/2010/main">
    <p:wipe dir="d"/>
  </p:transition>
  <p:hf hdr="0" ftr="0" dt="0"/>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pic>
        <p:nvPicPr>
          <p:cNvPr id="6" name="Picture 5" descr="Budget Master.jpg"/>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543246175"/>
      </p:ext>
    </p:extLst>
  </p:cSld>
  <p:clrMapOvr>
    <a:masterClrMapping/>
  </p:clrMapOvr>
  <p:transition xmlns:p14="http://schemas.microsoft.com/office/powerpoint/2010/main" spd="slow">
    <p:wipe dir="d"/>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6" name="Picture 5" descr="AstroCover.jp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79589" name="Rectangle 5"/>
          <p:cNvSpPr>
            <a:spLocks noGrp="1" noChangeArrowheads="1"/>
          </p:cNvSpPr>
          <p:nvPr>
            <p:ph type="ctrTitle"/>
          </p:nvPr>
        </p:nvSpPr>
        <p:spPr>
          <a:xfrm>
            <a:off x="4680477" y="4715083"/>
            <a:ext cx="4298036" cy="353882"/>
          </a:xfrm>
        </p:spPr>
        <p:txBody>
          <a:bodyPr wrap="square" anchor="t">
            <a:spAutoFit/>
          </a:bodyPr>
          <a:lstStyle>
            <a:lvl1pPr>
              <a:defRPr sz="2000">
                <a:solidFill>
                  <a:srgbClr val="FFFFFF"/>
                </a:solidFill>
              </a:defRPr>
            </a:lvl1pPr>
          </a:lstStyle>
          <a:p>
            <a:r>
              <a:rPr lang="en-US" smtClean="0"/>
              <a:t>Click to edit Master title style</a:t>
            </a:r>
            <a:endParaRPr lang="en-US" dirty="0"/>
          </a:p>
        </p:txBody>
      </p:sp>
      <p:sp>
        <p:nvSpPr>
          <p:cNvPr id="579590" name="Rectangle 6"/>
          <p:cNvSpPr>
            <a:spLocks noGrp="1" noChangeArrowheads="1"/>
          </p:cNvSpPr>
          <p:nvPr>
            <p:ph type="subTitle" idx="1"/>
          </p:nvPr>
        </p:nvSpPr>
        <p:spPr>
          <a:xfrm>
            <a:off x="4965033" y="5235783"/>
            <a:ext cx="3723891" cy="301560"/>
          </a:xfrm>
        </p:spPr>
        <p:txBody>
          <a:bodyPr wrap="square">
            <a:spAutoFit/>
          </a:bodyPr>
          <a:lstStyle>
            <a:lvl1pPr marL="0" indent="0" algn="ctr">
              <a:buNone/>
              <a:defRPr sz="1600">
                <a:solidFill>
                  <a:srgbClr val="FFFFFF"/>
                </a:solidFill>
              </a:defRPr>
            </a:lvl1pPr>
          </a:lstStyle>
          <a:p>
            <a:r>
              <a:rPr lang="en-US" smtClean="0"/>
              <a:t>Click to edit Master subtitle style</a:t>
            </a:r>
            <a:endParaRPr lang="en-US" dirty="0"/>
          </a:p>
        </p:txBody>
      </p:sp>
    </p:spTree>
  </p:cSld>
  <p:clrMapOvr>
    <a:masterClrMapping/>
  </p:clrMapOvr>
  <p:transition xmlns:p14="http://schemas.microsoft.com/office/powerpoint/2010/main">
    <p:wipe dir="d"/>
  </p:transition>
  <p:hf hdr="0" ftr="0" dt="0"/>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27203" y="92765"/>
            <a:ext cx="8287972" cy="622852"/>
          </a:xfrm>
        </p:spPr>
        <p:txBody>
          <a:bodyPr/>
          <a:lstStyle>
            <a:lvl1pPr>
              <a:defRPr b="1"/>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xmlns:p14="http://schemas.microsoft.com/office/powerpoint/2010/main">
    <p:wipe dir="d"/>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none"/>
            </a:lvl1pPr>
          </a:lstStyle>
          <a:p>
            <a:r>
              <a:rPr lang="en-US" smtClean="0"/>
              <a:t>Click to edit Master title style</a:t>
            </a:r>
            <a:endParaRPr lang="en-US" dirty="0"/>
          </a:p>
        </p:txBody>
      </p:sp>
      <p:sp>
        <p:nvSpPr>
          <p:cNvPr id="3" name="Text Placeholder 2"/>
          <p:cNvSpPr>
            <a:spLocks noGrp="1"/>
          </p:cNvSpPr>
          <p:nvPr>
            <p:ph type="body" idx="1"/>
          </p:nvPr>
        </p:nvSpPr>
        <p:spPr>
          <a:xfrm>
            <a:off x="722313" y="2906720"/>
            <a:ext cx="7772400" cy="1500187"/>
          </a:xfrm>
        </p:spPr>
        <p:txBody>
          <a:bodyPr anchor="b"/>
          <a:lstStyle>
            <a:lvl1pPr marL="0" indent="0">
              <a:buNone/>
              <a:defRPr sz="2000"/>
            </a:lvl1pPr>
            <a:lvl2pPr marL="456899" indent="0">
              <a:buNone/>
              <a:defRPr sz="1800"/>
            </a:lvl2pPr>
            <a:lvl3pPr marL="913798" indent="0">
              <a:buNone/>
              <a:defRPr sz="1600"/>
            </a:lvl3pPr>
            <a:lvl4pPr marL="1370695" indent="0">
              <a:buNone/>
              <a:defRPr sz="1400"/>
            </a:lvl4pPr>
            <a:lvl5pPr marL="1827596" indent="0">
              <a:buNone/>
              <a:defRPr sz="1400"/>
            </a:lvl5pPr>
            <a:lvl6pPr marL="2284492" indent="0">
              <a:buNone/>
              <a:defRPr sz="1400"/>
            </a:lvl6pPr>
            <a:lvl7pPr marL="2741387" indent="0">
              <a:buNone/>
              <a:defRPr sz="1400"/>
            </a:lvl7pPr>
            <a:lvl8pPr marL="3198287" indent="0">
              <a:buNone/>
              <a:defRPr sz="1400"/>
            </a:lvl8pPr>
            <a:lvl9pPr marL="3655186" indent="0">
              <a:buNone/>
              <a:defRPr sz="1400"/>
            </a:lvl9pPr>
          </a:lstStyle>
          <a:p>
            <a:pPr lvl="0"/>
            <a:r>
              <a:rPr lang="en-US" smtClean="0"/>
              <a:t>Click to edit Master text styles</a:t>
            </a:r>
          </a:p>
        </p:txBody>
      </p:sp>
    </p:spTree>
  </p:cSld>
  <p:clrMapOvr>
    <a:masterClrMapping/>
  </p:clrMapOvr>
  <p:transition xmlns:p14="http://schemas.microsoft.com/office/powerpoint/2010/main">
    <p:wipe dir="d"/>
  </p:transition>
  <p:hf hdr="0" ftr="0" dt="0"/>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63613" y="1290645"/>
            <a:ext cx="3846512" cy="4975225"/>
          </a:xfrm>
        </p:spPr>
        <p:txBody>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962525" y="1290645"/>
            <a:ext cx="3846513" cy="4975225"/>
          </a:xfrm>
        </p:spPr>
        <p:txBody>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xmlns:p14="http://schemas.microsoft.com/office/powerpoint/2010/main">
    <p:wipe dir="d"/>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99" indent="0">
              <a:buNone/>
              <a:defRPr sz="2000" b="1"/>
            </a:lvl2pPr>
            <a:lvl3pPr marL="913798" indent="0">
              <a:buNone/>
              <a:defRPr sz="1800" b="1"/>
            </a:lvl3pPr>
            <a:lvl4pPr marL="1370695" indent="0">
              <a:buNone/>
              <a:defRPr sz="1600" b="1"/>
            </a:lvl4pPr>
            <a:lvl5pPr marL="1827596" indent="0">
              <a:buNone/>
              <a:defRPr sz="1600" b="1"/>
            </a:lvl5pPr>
            <a:lvl6pPr marL="2284492" indent="0">
              <a:buNone/>
              <a:defRPr sz="1600" b="1"/>
            </a:lvl6pPr>
            <a:lvl7pPr marL="2741387" indent="0">
              <a:buNone/>
              <a:defRPr sz="1600" b="1"/>
            </a:lvl7pPr>
            <a:lvl8pPr marL="3198287" indent="0">
              <a:buNone/>
              <a:defRPr sz="1600" b="1"/>
            </a:lvl8pPr>
            <a:lvl9pPr marL="3655186"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a:lvl1pPr>
            <a:lvl2pPr marL="456899" indent="0">
              <a:buNone/>
              <a:defRPr sz="2000" b="1"/>
            </a:lvl2pPr>
            <a:lvl3pPr marL="913798" indent="0">
              <a:buNone/>
              <a:defRPr sz="1800" b="1"/>
            </a:lvl3pPr>
            <a:lvl4pPr marL="1370695" indent="0">
              <a:buNone/>
              <a:defRPr sz="1600" b="1"/>
            </a:lvl4pPr>
            <a:lvl5pPr marL="1827596" indent="0">
              <a:buNone/>
              <a:defRPr sz="1600" b="1"/>
            </a:lvl5pPr>
            <a:lvl6pPr marL="2284492" indent="0">
              <a:buNone/>
              <a:defRPr sz="1600" b="1"/>
            </a:lvl6pPr>
            <a:lvl7pPr marL="2741387" indent="0">
              <a:buNone/>
              <a:defRPr sz="1600" b="1"/>
            </a:lvl7pPr>
            <a:lvl8pPr marL="3198287" indent="0">
              <a:buNone/>
              <a:defRPr sz="1600" b="1"/>
            </a:lvl8pPr>
            <a:lvl9pPr marL="3655186"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xmlns:p14="http://schemas.microsoft.com/office/powerpoint/2010/main">
    <p:wipe dir="d"/>
  </p:transition>
  <p:hf hdr="0" ftr="0" dt="0"/>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xmlns:p14="http://schemas.microsoft.com/office/powerpoint/2010/main">
    <p:wipe dir="d"/>
  </p:transition>
  <p:hf hdr="0" ftr="0" dt="0"/>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xmlns:p14="http://schemas.microsoft.com/office/powerpoint/2010/main">
    <p:wipe dir="d"/>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7" y="1435107"/>
            <a:ext cx="3008313" cy="4691063"/>
          </a:xfrm>
        </p:spPr>
        <p:txBody>
          <a:bodyPr/>
          <a:lstStyle>
            <a:lvl1pPr marL="0" indent="0">
              <a:buNone/>
              <a:defRPr sz="1400"/>
            </a:lvl1pPr>
            <a:lvl2pPr marL="456899" indent="0">
              <a:buNone/>
              <a:defRPr sz="1200"/>
            </a:lvl2pPr>
            <a:lvl3pPr marL="913798" indent="0">
              <a:buNone/>
              <a:defRPr sz="1000"/>
            </a:lvl3pPr>
            <a:lvl4pPr marL="1370695" indent="0">
              <a:buNone/>
              <a:defRPr sz="900"/>
            </a:lvl4pPr>
            <a:lvl5pPr marL="1827596" indent="0">
              <a:buNone/>
              <a:defRPr sz="900"/>
            </a:lvl5pPr>
            <a:lvl6pPr marL="2284492" indent="0">
              <a:buNone/>
              <a:defRPr sz="900"/>
            </a:lvl6pPr>
            <a:lvl7pPr marL="2741387" indent="0">
              <a:buNone/>
              <a:defRPr sz="900"/>
            </a:lvl7pPr>
            <a:lvl8pPr marL="3198287" indent="0">
              <a:buNone/>
              <a:defRPr sz="900"/>
            </a:lvl8pPr>
            <a:lvl9pPr marL="3655186" indent="0">
              <a:buNone/>
              <a:defRPr sz="900"/>
            </a:lvl9pPr>
          </a:lstStyle>
          <a:p>
            <a:pPr lvl="0"/>
            <a:r>
              <a:rPr lang="en-US" smtClean="0"/>
              <a:t>Click to edit Master text styles</a:t>
            </a:r>
          </a:p>
        </p:txBody>
      </p:sp>
    </p:spTree>
  </p:cSld>
  <p:clrMapOvr>
    <a:masterClrMapping/>
  </p:clrMapOvr>
  <p:transition xmlns:p14="http://schemas.microsoft.com/office/powerpoint/2010/main">
    <p:wipe dir="d"/>
  </p:transition>
  <p:hf hdr="0" ftr="0" dt="0"/>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852613" y="612775"/>
            <a:ext cx="5486400" cy="4114800"/>
          </a:xfrm>
        </p:spPr>
        <p:txBody>
          <a:bodyPr/>
          <a:lstStyle>
            <a:lvl1pPr marL="0" indent="0">
              <a:buNone/>
              <a:defRPr sz="3200"/>
            </a:lvl1pPr>
            <a:lvl2pPr marL="456899" indent="0">
              <a:buNone/>
              <a:defRPr sz="2800"/>
            </a:lvl2pPr>
            <a:lvl3pPr marL="913798" indent="0">
              <a:buNone/>
              <a:defRPr sz="2400"/>
            </a:lvl3pPr>
            <a:lvl4pPr marL="1370695" indent="0">
              <a:buNone/>
              <a:defRPr sz="2000"/>
            </a:lvl4pPr>
            <a:lvl5pPr marL="1827596" indent="0">
              <a:buNone/>
              <a:defRPr sz="2000"/>
            </a:lvl5pPr>
            <a:lvl6pPr marL="2284492" indent="0">
              <a:buNone/>
              <a:defRPr sz="2000"/>
            </a:lvl6pPr>
            <a:lvl7pPr marL="2741387" indent="0">
              <a:buNone/>
              <a:defRPr sz="2000"/>
            </a:lvl7pPr>
            <a:lvl8pPr marL="3198287" indent="0">
              <a:buNone/>
              <a:defRPr sz="2000"/>
            </a:lvl8pPr>
            <a:lvl9pPr marL="3655186"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6899" indent="0">
              <a:buNone/>
              <a:defRPr sz="1200"/>
            </a:lvl2pPr>
            <a:lvl3pPr marL="913798" indent="0">
              <a:buNone/>
              <a:defRPr sz="1000"/>
            </a:lvl3pPr>
            <a:lvl4pPr marL="1370695" indent="0">
              <a:buNone/>
              <a:defRPr sz="900"/>
            </a:lvl4pPr>
            <a:lvl5pPr marL="1827596" indent="0">
              <a:buNone/>
              <a:defRPr sz="900"/>
            </a:lvl5pPr>
            <a:lvl6pPr marL="2284492" indent="0">
              <a:buNone/>
              <a:defRPr sz="900"/>
            </a:lvl6pPr>
            <a:lvl7pPr marL="2741387" indent="0">
              <a:buNone/>
              <a:defRPr sz="900"/>
            </a:lvl7pPr>
            <a:lvl8pPr marL="3198287" indent="0">
              <a:buNone/>
              <a:defRPr sz="900"/>
            </a:lvl8pPr>
            <a:lvl9pPr marL="3655186" indent="0">
              <a:buNone/>
              <a:defRPr sz="900"/>
            </a:lvl9pPr>
          </a:lstStyle>
          <a:p>
            <a:pPr lvl="0"/>
            <a:r>
              <a:rPr lang="en-US" smtClean="0"/>
              <a:t>Click to edit Master text styles</a:t>
            </a:r>
          </a:p>
        </p:txBody>
      </p:sp>
    </p:spTree>
  </p:cSld>
  <p:clrMapOvr>
    <a:masterClrMapping/>
  </p:clrMapOvr>
  <p:transition xmlns:p14="http://schemas.microsoft.com/office/powerpoint/2010/main">
    <p:wipe dir="d"/>
  </p:transition>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3_Blank">
    <p:spTree>
      <p:nvGrpSpPr>
        <p:cNvPr id="1" name=""/>
        <p:cNvGrpSpPr/>
        <p:nvPr/>
      </p:nvGrpSpPr>
      <p:grpSpPr>
        <a:xfrm>
          <a:off x="0" y="0"/>
          <a:ext cx="0" cy="0"/>
          <a:chOff x="0" y="0"/>
          <a:chExt cx="0" cy="0"/>
        </a:xfrm>
      </p:grpSpPr>
      <p:sp>
        <p:nvSpPr>
          <p:cNvPr id="3" name="Title 1"/>
          <p:cNvSpPr>
            <a:spLocks noGrp="1"/>
          </p:cNvSpPr>
          <p:nvPr>
            <p:ph type="title"/>
          </p:nvPr>
        </p:nvSpPr>
        <p:spPr>
          <a:xfrm>
            <a:off x="694482" y="215906"/>
            <a:ext cx="8144719" cy="720271"/>
          </a:xfrm>
        </p:spPr>
        <p:txBody>
          <a:bodyPr/>
          <a:lstStyle/>
          <a:p>
            <a:r>
              <a:rPr lang="en-US" dirty="0" smtClean="0"/>
              <a:t>Click to edit Master title style</a:t>
            </a:r>
            <a:endParaRPr lang="en-US" dirty="0"/>
          </a:p>
        </p:txBody>
      </p:sp>
      <p:sp>
        <p:nvSpPr>
          <p:cNvPr id="4" name="Content Placeholder 2"/>
          <p:cNvSpPr>
            <a:spLocks noGrp="1"/>
          </p:cNvSpPr>
          <p:nvPr>
            <p:ph idx="1"/>
          </p:nvPr>
        </p:nvSpPr>
        <p:spPr>
          <a:xfrm>
            <a:off x="395536" y="1165070"/>
            <a:ext cx="8458200" cy="5386343"/>
          </a:xfrm>
        </p:spPr>
        <p:txBody>
          <a:bodyPr/>
          <a:lstStyle>
            <a:lvl2pPr>
              <a:defRPr>
                <a:solidFill>
                  <a:srgbClr val="003399"/>
                </a:solidFill>
              </a:defRPr>
            </a:lvl2pPr>
            <a:lvl4pPr marL="1484920" indent="-236383">
              <a:defRPr/>
            </a:lvl4pPr>
            <a:lvl5pPr marL="1827596" indent="-228447">
              <a:defRPr sz="12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xmlns:p14="http://schemas.microsoft.com/office/powerpoint/2010/main">
    <p:wipe dir="d"/>
  </p:transition>
  <p:hf hdr="0" ftr="0" dt="0"/>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97676" y="123825"/>
            <a:ext cx="2035175" cy="61420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90563" y="123825"/>
            <a:ext cx="5954712" cy="61420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xmlns:p14="http://schemas.microsoft.com/office/powerpoint/2010/main">
    <p:wipe dir="d"/>
  </p:transition>
  <p:hf hdr="0" ftr="0" dt="0"/>
</p:sldLayout>
</file>

<file path=ppt/slideLayouts/slideLayout122.xml><?xml version="1.0" encoding="utf-8"?>
<p:sldLayout xmlns:a="http://schemas.openxmlformats.org/drawingml/2006/main" xmlns:r="http://schemas.openxmlformats.org/officeDocument/2006/relationships" xmlns:p="http://schemas.openxmlformats.org/presentationml/2006/main" userDrawn="1">
  <p:cSld name="3_Blank">
    <p:spTree>
      <p:nvGrpSpPr>
        <p:cNvPr id="1" name=""/>
        <p:cNvGrpSpPr/>
        <p:nvPr/>
      </p:nvGrpSpPr>
      <p:grpSpPr>
        <a:xfrm>
          <a:off x="0" y="0"/>
          <a:ext cx="0" cy="0"/>
          <a:chOff x="0" y="0"/>
          <a:chExt cx="0" cy="0"/>
        </a:xfrm>
      </p:grpSpPr>
      <p:sp>
        <p:nvSpPr>
          <p:cNvPr id="3" name="Title 1"/>
          <p:cNvSpPr>
            <a:spLocks noGrp="1"/>
          </p:cNvSpPr>
          <p:nvPr>
            <p:ph type="title"/>
          </p:nvPr>
        </p:nvSpPr>
        <p:spPr>
          <a:xfrm>
            <a:off x="694482" y="215906"/>
            <a:ext cx="8144719" cy="720271"/>
          </a:xfrm>
        </p:spPr>
        <p:txBody>
          <a:bodyPr/>
          <a:lstStyle/>
          <a:p>
            <a:r>
              <a:rPr lang="en-US" dirty="0" smtClean="0"/>
              <a:t>Click to edit Master title style</a:t>
            </a:r>
            <a:endParaRPr lang="en-US" dirty="0"/>
          </a:p>
        </p:txBody>
      </p:sp>
      <p:sp>
        <p:nvSpPr>
          <p:cNvPr id="4" name="Content Placeholder 2"/>
          <p:cNvSpPr>
            <a:spLocks noGrp="1"/>
          </p:cNvSpPr>
          <p:nvPr>
            <p:ph idx="1"/>
          </p:nvPr>
        </p:nvSpPr>
        <p:spPr>
          <a:xfrm>
            <a:off x="395536" y="1165070"/>
            <a:ext cx="8458200" cy="5386343"/>
          </a:xfrm>
        </p:spPr>
        <p:txBody>
          <a:bodyPr/>
          <a:lstStyle>
            <a:lvl2pPr>
              <a:defRPr>
                <a:solidFill>
                  <a:srgbClr val="003399"/>
                </a:solidFill>
              </a:defRPr>
            </a:lvl2pPr>
            <a:lvl4pPr marL="1484920" indent="-236383">
              <a:defRPr/>
            </a:lvl4pPr>
            <a:lvl5pPr marL="1827596" indent="-228447">
              <a:defRPr sz="12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pic>
        <p:nvPicPr>
          <p:cNvPr id="6" name="Picture 5" descr="Budget Master.jpg"/>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543246175"/>
      </p:ext>
    </p:extLst>
  </p:cSld>
  <p:clrMapOvr>
    <a:masterClrMapping/>
  </p:clrMapOvr>
  <p:transition xmlns:p14="http://schemas.microsoft.com/office/powerpoint/2010/main" spd="slow">
    <p:wipe dir="d"/>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6" name="Picture 5" descr="AstroCover.jp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79589" name="Rectangle 5"/>
          <p:cNvSpPr>
            <a:spLocks noGrp="1" noChangeArrowheads="1"/>
          </p:cNvSpPr>
          <p:nvPr>
            <p:ph type="ctrTitle"/>
          </p:nvPr>
        </p:nvSpPr>
        <p:spPr>
          <a:xfrm>
            <a:off x="4680477" y="4715083"/>
            <a:ext cx="4298036" cy="353882"/>
          </a:xfrm>
        </p:spPr>
        <p:txBody>
          <a:bodyPr wrap="square" anchor="t">
            <a:spAutoFit/>
          </a:bodyPr>
          <a:lstStyle>
            <a:lvl1pPr>
              <a:defRPr sz="2000">
                <a:solidFill>
                  <a:srgbClr val="FFFFFF"/>
                </a:solidFill>
              </a:defRPr>
            </a:lvl1pPr>
          </a:lstStyle>
          <a:p>
            <a:r>
              <a:rPr lang="en-US" smtClean="0"/>
              <a:t>Click to edit Master title style</a:t>
            </a:r>
            <a:endParaRPr lang="en-US" dirty="0"/>
          </a:p>
        </p:txBody>
      </p:sp>
      <p:sp>
        <p:nvSpPr>
          <p:cNvPr id="579590" name="Rectangle 6"/>
          <p:cNvSpPr>
            <a:spLocks noGrp="1" noChangeArrowheads="1"/>
          </p:cNvSpPr>
          <p:nvPr>
            <p:ph type="subTitle" idx="1"/>
          </p:nvPr>
        </p:nvSpPr>
        <p:spPr>
          <a:xfrm>
            <a:off x="4965033" y="5235783"/>
            <a:ext cx="3723891" cy="301560"/>
          </a:xfrm>
        </p:spPr>
        <p:txBody>
          <a:bodyPr wrap="square">
            <a:spAutoFit/>
          </a:bodyPr>
          <a:lstStyle>
            <a:lvl1pPr marL="0" indent="0" algn="ctr">
              <a:buNone/>
              <a:defRPr sz="1600">
                <a:solidFill>
                  <a:srgbClr val="FFFFFF"/>
                </a:solidFill>
              </a:defRPr>
            </a:lvl1pPr>
          </a:lstStyle>
          <a:p>
            <a:r>
              <a:rPr lang="en-US" smtClean="0"/>
              <a:t>Click to edit Master subtitle style</a:t>
            </a:r>
            <a:endParaRPr lang="en-US" dirty="0"/>
          </a:p>
        </p:txBody>
      </p:sp>
    </p:spTree>
  </p:cSld>
  <p:clrMapOvr>
    <a:masterClrMapping/>
  </p:clrMapOvr>
  <p:transition xmlns:p14="http://schemas.microsoft.com/office/powerpoint/2010/main">
    <p:wipe dir="d"/>
  </p:transition>
  <p:hf hdr="0" ftr="0" dt="0"/>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27203" y="92765"/>
            <a:ext cx="8287972" cy="622852"/>
          </a:xfrm>
        </p:spPr>
        <p:txBody>
          <a:bodyPr/>
          <a:lstStyle>
            <a:lvl1pPr>
              <a:defRPr b="1"/>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xmlns:p14="http://schemas.microsoft.com/office/powerpoint/2010/main">
    <p:wipe dir="d"/>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none"/>
            </a:lvl1pPr>
          </a:lstStyle>
          <a:p>
            <a:r>
              <a:rPr lang="en-US" smtClean="0"/>
              <a:t>Click to edit Master title style</a:t>
            </a:r>
            <a:endParaRPr lang="en-US" dirty="0"/>
          </a:p>
        </p:txBody>
      </p:sp>
      <p:sp>
        <p:nvSpPr>
          <p:cNvPr id="3" name="Text Placeholder 2"/>
          <p:cNvSpPr>
            <a:spLocks noGrp="1"/>
          </p:cNvSpPr>
          <p:nvPr>
            <p:ph type="body" idx="1"/>
          </p:nvPr>
        </p:nvSpPr>
        <p:spPr>
          <a:xfrm>
            <a:off x="722313" y="2906720"/>
            <a:ext cx="7772400" cy="1500187"/>
          </a:xfrm>
        </p:spPr>
        <p:txBody>
          <a:bodyPr anchor="b"/>
          <a:lstStyle>
            <a:lvl1pPr marL="0" indent="0">
              <a:buNone/>
              <a:defRPr sz="2000"/>
            </a:lvl1pPr>
            <a:lvl2pPr marL="456899" indent="0">
              <a:buNone/>
              <a:defRPr sz="1800"/>
            </a:lvl2pPr>
            <a:lvl3pPr marL="913798" indent="0">
              <a:buNone/>
              <a:defRPr sz="1600"/>
            </a:lvl3pPr>
            <a:lvl4pPr marL="1370695" indent="0">
              <a:buNone/>
              <a:defRPr sz="1400"/>
            </a:lvl4pPr>
            <a:lvl5pPr marL="1827596" indent="0">
              <a:buNone/>
              <a:defRPr sz="1400"/>
            </a:lvl5pPr>
            <a:lvl6pPr marL="2284492" indent="0">
              <a:buNone/>
              <a:defRPr sz="1400"/>
            </a:lvl6pPr>
            <a:lvl7pPr marL="2741387" indent="0">
              <a:buNone/>
              <a:defRPr sz="1400"/>
            </a:lvl7pPr>
            <a:lvl8pPr marL="3198287" indent="0">
              <a:buNone/>
              <a:defRPr sz="1400"/>
            </a:lvl8pPr>
            <a:lvl9pPr marL="3655186" indent="0">
              <a:buNone/>
              <a:defRPr sz="1400"/>
            </a:lvl9pPr>
          </a:lstStyle>
          <a:p>
            <a:pPr lvl="0"/>
            <a:r>
              <a:rPr lang="en-US" smtClean="0"/>
              <a:t>Click to edit Master text styles</a:t>
            </a:r>
          </a:p>
        </p:txBody>
      </p:sp>
    </p:spTree>
  </p:cSld>
  <p:clrMapOvr>
    <a:masterClrMapping/>
  </p:clrMapOvr>
  <p:transition xmlns:p14="http://schemas.microsoft.com/office/powerpoint/2010/main">
    <p:wipe dir="d"/>
  </p:transition>
  <p:hf hdr="0" ftr="0" dt="0"/>
</p:sldLayout>
</file>

<file path=ppt/slideLayouts/slideLayout1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63613" y="1290645"/>
            <a:ext cx="3846512" cy="4975225"/>
          </a:xfrm>
        </p:spPr>
        <p:txBody>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962525" y="1290645"/>
            <a:ext cx="3846513" cy="4975225"/>
          </a:xfrm>
        </p:spPr>
        <p:txBody>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xmlns:p14="http://schemas.microsoft.com/office/powerpoint/2010/main">
    <p:wipe dir="d"/>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99" indent="0">
              <a:buNone/>
              <a:defRPr sz="2000" b="1"/>
            </a:lvl2pPr>
            <a:lvl3pPr marL="913798" indent="0">
              <a:buNone/>
              <a:defRPr sz="1800" b="1"/>
            </a:lvl3pPr>
            <a:lvl4pPr marL="1370695" indent="0">
              <a:buNone/>
              <a:defRPr sz="1600" b="1"/>
            </a:lvl4pPr>
            <a:lvl5pPr marL="1827596" indent="0">
              <a:buNone/>
              <a:defRPr sz="1600" b="1"/>
            </a:lvl5pPr>
            <a:lvl6pPr marL="2284492" indent="0">
              <a:buNone/>
              <a:defRPr sz="1600" b="1"/>
            </a:lvl6pPr>
            <a:lvl7pPr marL="2741387" indent="0">
              <a:buNone/>
              <a:defRPr sz="1600" b="1"/>
            </a:lvl7pPr>
            <a:lvl8pPr marL="3198287" indent="0">
              <a:buNone/>
              <a:defRPr sz="1600" b="1"/>
            </a:lvl8pPr>
            <a:lvl9pPr marL="3655186"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a:lvl1pPr>
            <a:lvl2pPr marL="456899" indent="0">
              <a:buNone/>
              <a:defRPr sz="2000" b="1"/>
            </a:lvl2pPr>
            <a:lvl3pPr marL="913798" indent="0">
              <a:buNone/>
              <a:defRPr sz="1800" b="1"/>
            </a:lvl3pPr>
            <a:lvl4pPr marL="1370695" indent="0">
              <a:buNone/>
              <a:defRPr sz="1600" b="1"/>
            </a:lvl4pPr>
            <a:lvl5pPr marL="1827596" indent="0">
              <a:buNone/>
              <a:defRPr sz="1600" b="1"/>
            </a:lvl5pPr>
            <a:lvl6pPr marL="2284492" indent="0">
              <a:buNone/>
              <a:defRPr sz="1600" b="1"/>
            </a:lvl6pPr>
            <a:lvl7pPr marL="2741387" indent="0">
              <a:buNone/>
              <a:defRPr sz="1600" b="1"/>
            </a:lvl7pPr>
            <a:lvl8pPr marL="3198287" indent="0">
              <a:buNone/>
              <a:defRPr sz="1600" b="1"/>
            </a:lvl8pPr>
            <a:lvl9pPr marL="3655186"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xmlns:p14="http://schemas.microsoft.com/office/powerpoint/2010/main">
    <p:wipe dir="d"/>
  </p:transition>
  <p:hf hdr="0" ftr="0" dt="0"/>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xmlns:p14="http://schemas.microsoft.com/office/powerpoint/2010/main">
    <p:wipe dir="d"/>
  </p:transition>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146874253"/>
      </p:ext>
    </p:extLst>
  </p:cSld>
  <p:clrMapOvr>
    <a:masterClrMapping/>
  </p:clrMapOvr>
  <p:transition xmlns:p14="http://schemas.microsoft.com/office/powerpoint/2010/main">
    <p:wipe dir="d"/>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xmlns:p14="http://schemas.microsoft.com/office/powerpoint/2010/main">
    <p:wipe dir="d"/>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7" y="1435107"/>
            <a:ext cx="3008313" cy="4691063"/>
          </a:xfrm>
        </p:spPr>
        <p:txBody>
          <a:bodyPr/>
          <a:lstStyle>
            <a:lvl1pPr marL="0" indent="0">
              <a:buNone/>
              <a:defRPr sz="1400"/>
            </a:lvl1pPr>
            <a:lvl2pPr marL="456899" indent="0">
              <a:buNone/>
              <a:defRPr sz="1200"/>
            </a:lvl2pPr>
            <a:lvl3pPr marL="913798" indent="0">
              <a:buNone/>
              <a:defRPr sz="1000"/>
            </a:lvl3pPr>
            <a:lvl4pPr marL="1370695" indent="0">
              <a:buNone/>
              <a:defRPr sz="900"/>
            </a:lvl4pPr>
            <a:lvl5pPr marL="1827596" indent="0">
              <a:buNone/>
              <a:defRPr sz="900"/>
            </a:lvl5pPr>
            <a:lvl6pPr marL="2284492" indent="0">
              <a:buNone/>
              <a:defRPr sz="900"/>
            </a:lvl6pPr>
            <a:lvl7pPr marL="2741387" indent="0">
              <a:buNone/>
              <a:defRPr sz="900"/>
            </a:lvl7pPr>
            <a:lvl8pPr marL="3198287" indent="0">
              <a:buNone/>
              <a:defRPr sz="900"/>
            </a:lvl8pPr>
            <a:lvl9pPr marL="3655186" indent="0">
              <a:buNone/>
              <a:defRPr sz="900"/>
            </a:lvl9pPr>
          </a:lstStyle>
          <a:p>
            <a:pPr lvl="0"/>
            <a:r>
              <a:rPr lang="en-US" smtClean="0"/>
              <a:t>Click to edit Master text styles</a:t>
            </a:r>
          </a:p>
        </p:txBody>
      </p:sp>
    </p:spTree>
  </p:cSld>
  <p:clrMapOvr>
    <a:masterClrMapping/>
  </p:clrMapOvr>
  <p:transition xmlns:p14="http://schemas.microsoft.com/office/powerpoint/2010/main">
    <p:wipe dir="d"/>
  </p:transition>
  <p:hf hdr="0" ftr="0" dt="0"/>
</p:sldLayout>
</file>

<file path=ppt/slideLayouts/slideLayout1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852613" y="612775"/>
            <a:ext cx="5486400" cy="4114800"/>
          </a:xfrm>
        </p:spPr>
        <p:txBody>
          <a:bodyPr/>
          <a:lstStyle>
            <a:lvl1pPr marL="0" indent="0">
              <a:buNone/>
              <a:defRPr sz="3200"/>
            </a:lvl1pPr>
            <a:lvl2pPr marL="456899" indent="0">
              <a:buNone/>
              <a:defRPr sz="2800"/>
            </a:lvl2pPr>
            <a:lvl3pPr marL="913798" indent="0">
              <a:buNone/>
              <a:defRPr sz="2400"/>
            </a:lvl3pPr>
            <a:lvl4pPr marL="1370695" indent="0">
              <a:buNone/>
              <a:defRPr sz="2000"/>
            </a:lvl4pPr>
            <a:lvl5pPr marL="1827596" indent="0">
              <a:buNone/>
              <a:defRPr sz="2000"/>
            </a:lvl5pPr>
            <a:lvl6pPr marL="2284492" indent="0">
              <a:buNone/>
              <a:defRPr sz="2000"/>
            </a:lvl6pPr>
            <a:lvl7pPr marL="2741387" indent="0">
              <a:buNone/>
              <a:defRPr sz="2000"/>
            </a:lvl7pPr>
            <a:lvl8pPr marL="3198287" indent="0">
              <a:buNone/>
              <a:defRPr sz="2000"/>
            </a:lvl8pPr>
            <a:lvl9pPr marL="3655186"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6899" indent="0">
              <a:buNone/>
              <a:defRPr sz="1200"/>
            </a:lvl2pPr>
            <a:lvl3pPr marL="913798" indent="0">
              <a:buNone/>
              <a:defRPr sz="1000"/>
            </a:lvl3pPr>
            <a:lvl4pPr marL="1370695" indent="0">
              <a:buNone/>
              <a:defRPr sz="900"/>
            </a:lvl4pPr>
            <a:lvl5pPr marL="1827596" indent="0">
              <a:buNone/>
              <a:defRPr sz="900"/>
            </a:lvl5pPr>
            <a:lvl6pPr marL="2284492" indent="0">
              <a:buNone/>
              <a:defRPr sz="900"/>
            </a:lvl6pPr>
            <a:lvl7pPr marL="2741387" indent="0">
              <a:buNone/>
              <a:defRPr sz="900"/>
            </a:lvl7pPr>
            <a:lvl8pPr marL="3198287" indent="0">
              <a:buNone/>
              <a:defRPr sz="900"/>
            </a:lvl8pPr>
            <a:lvl9pPr marL="3655186" indent="0">
              <a:buNone/>
              <a:defRPr sz="900"/>
            </a:lvl9pPr>
          </a:lstStyle>
          <a:p>
            <a:pPr lvl="0"/>
            <a:r>
              <a:rPr lang="en-US" smtClean="0"/>
              <a:t>Click to edit Master text styles</a:t>
            </a:r>
          </a:p>
        </p:txBody>
      </p:sp>
    </p:spTree>
  </p:cSld>
  <p:clrMapOvr>
    <a:masterClrMapping/>
  </p:clrMapOvr>
  <p:transition xmlns:p14="http://schemas.microsoft.com/office/powerpoint/2010/main">
    <p:wipe dir="d"/>
  </p:transition>
  <p:hf hdr="0" ftr="0" dt="0"/>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xmlns:p14="http://schemas.microsoft.com/office/powerpoint/2010/main">
    <p:wipe dir="d"/>
  </p:transition>
  <p:hf hdr="0" ftr="0" dt="0"/>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97676" y="123825"/>
            <a:ext cx="2035175" cy="61420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90563" y="123825"/>
            <a:ext cx="5954712" cy="61420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xmlns:p14="http://schemas.microsoft.com/office/powerpoint/2010/main">
    <p:wipe dir="d"/>
  </p:transition>
  <p:hf hdr="0" ftr="0" dt="0"/>
</p:sldLayout>
</file>

<file path=ppt/slideLayouts/slideLayout135.xml><?xml version="1.0" encoding="utf-8"?>
<p:sldLayout xmlns:a="http://schemas.openxmlformats.org/drawingml/2006/main" xmlns:r="http://schemas.openxmlformats.org/officeDocument/2006/relationships" xmlns:p="http://schemas.openxmlformats.org/presentationml/2006/main" userDrawn="1">
  <p:cSld name="3_Blank">
    <p:spTree>
      <p:nvGrpSpPr>
        <p:cNvPr id="1" name=""/>
        <p:cNvGrpSpPr/>
        <p:nvPr/>
      </p:nvGrpSpPr>
      <p:grpSpPr>
        <a:xfrm>
          <a:off x="0" y="0"/>
          <a:ext cx="0" cy="0"/>
          <a:chOff x="0" y="0"/>
          <a:chExt cx="0" cy="0"/>
        </a:xfrm>
      </p:grpSpPr>
      <p:sp>
        <p:nvSpPr>
          <p:cNvPr id="3" name="Title 1"/>
          <p:cNvSpPr>
            <a:spLocks noGrp="1"/>
          </p:cNvSpPr>
          <p:nvPr>
            <p:ph type="title"/>
          </p:nvPr>
        </p:nvSpPr>
        <p:spPr>
          <a:xfrm>
            <a:off x="694482" y="215906"/>
            <a:ext cx="8144719" cy="720271"/>
          </a:xfrm>
        </p:spPr>
        <p:txBody>
          <a:bodyPr/>
          <a:lstStyle/>
          <a:p>
            <a:r>
              <a:rPr lang="en-US" dirty="0" smtClean="0"/>
              <a:t>Click to edit Master title style</a:t>
            </a:r>
            <a:endParaRPr lang="en-US" dirty="0"/>
          </a:p>
        </p:txBody>
      </p:sp>
      <p:sp>
        <p:nvSpPr>
          <p:cNvPr id="4" name="Content Placeholder 2"/>
          <p:cNvSpPr>
            <a:spLocks noGrp="1"/>
          </p:cNvSpPr>
          <p:nvPr>
            <p:ph idx="1"/>
          </p:nvPr>
        </p:nvSpPr>
        <p:spPr>
          <a:xfrm>
            <a:off x="395536" y="1165070"/>
            <a:ext cx="8458200" cy="5386343"/>
          </a:xfrm>
        </p:spPr>
        <p:txBody>
          <a:bodyPr/>
          <a:lstStyle>
            <a:lvl2pPr>
              <a:defRPr>
                <a:solidFill>
                  <a:srgbClr val="003399"/>
                </a:solidFill>
              </a:defRPr>
            </a:lvl2pPr>
            <a:lvl4pPr marL="1484920" indent="-236383">
              <a:defRPr/>
            </a:lvl4pPr>
            <a:lvl5pPr marL="1827596" indent="-228447">
              <a:defRPr sz="12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pic>
        <p:nvPicPr>
          <p:cNvPr id="6" name="Picture 5" descr="Budget Master.jpg"/>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543246175"/>
      </p:ext>
    </p:extLst>
  </p:cSld>
  <p:clrMapOvr>
    <a:masterClrMapping/>
  </p:clrMapOvr>
  <p:transition xmlns:p14="http://schemas.microsoft.com/office/powerpoint/2010/main" spd="slow">
    <p:wipe dir="d"/>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6" name="Picture 5" descr="AstroCover.jp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79589" name="Rectangle 5"/>
          <p:cNvSpPr>
            <a:spLocks noGrp="1" noChangeArrowheads="1"/>
          </p:cNvSpPr>
          <p:nvPr>
            <p:ph type="ctrTitle"/>
          </p:nvPr>
        </p:nvSpPr>
        <p:spPr>
          <a:xfrm>
            <a:off x="4680477" y="4715083"/>
            <a:ext cx="4298036" cy="353882"/>
          </a:xfrm>
        </p:spPr>
        <p:txBody>
          <a:bodyPr wrap="square" anchor="t">
            <a:spAutoFit/>
          </a:bodyPr>
          <a:lstStyle>
            <a:lvl1pPr>
              <a:defRPr sz="2000">
                <a:solidFill>
                  <a:srgbClr val="FFFFFF"/>
                </a:solidFill>
              </a:defRPr>
            </a:lvl1pPr>
          </a:lstStyle>
          <a:p>
            <a:r>
              <a:rPr lang="en-US" smtClean="0"/>
              <a:t>Click to edit Master title style</a:t>
            </a:r>
            <a:endParaRPr lang="en-US" dirty="0"/>
          </a:p>
        </p:txBody>
      </p:sp>
      <p:sp>
        <p:nvSpPr>
          <p:cNvPr id="579590" name="Rectangle 6"/>
          <p:cNvSpPr>
            <a:spLocks noGrp="1" noChangeArrowheads="1"/>
          </p:cNvSpPr>
          <p:nvPr>
            <p:ph type="subTitle" idx="1"/>
          </p:nvPr>
        </p:nvSpPr>
        <p:spPr>
          <a:xfrm>
            <a:off x="4965033" y="5235783"/>
            <a:ext cx="3723891" cy="301560"/>
          </a:xfrm>
        </p:spPr>
        <p:txBody>
          <a:bodyPr wrap="square">
            <a:spAutoFit/>
          </a:bodyPr>
          <a:lstStyle>
            <a:lvl1pPr marL="0" indent="0" algn="ctr">
              <a:buNone/>
              <a:defRPr sz="1600">
                <a:solidFill>
                  <a:srgbClr val="FFFFFF"/>
                </a:solidFill>
              </a:defRPr>
            </a:lvl1pPr>
          </a:lstStyle>
          <a:p>
            <a:r>
              <a:rPr lang="en-US" smtClean="0"/>
              <a:t>Click to edit Master subtitle style</a:t>
            </a:r>
            <a:endParaRPr lang="en-US" dirty="0"/>
          </a:p>
        </p:txBody>
      </p:sp>
    </p:spTree>
  </p:cSld>
  <p:clrMapOvr>
    <a:masterClrMapping/>
  </p:clrMapOvr>
  <p:transition xmlns:p14="http://schemas.microsoft.com/office/powerpoint/2010/main">
    <p:wipe dir="d"/>
  </p:transition>
  <p:hf hdr="0" ftr="0" dt="0"/>
</p:sldLayout>
</file>

<file path=ppt/slideLayouts/slideLayout1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27203" y="92765"/>
            <a:ext cx="8287972" cy="622852"/>
          </a:xfrm>
        </p:spPr>
        <p:txBody>
          <a:bodyPr/>
          <a:lstStyle>
            <a:lvl1pPr>
              <a:defRPr b="1"/>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xmlns:p14="http://schemas.microsoft.com/office/powerpoint/2010/main">
    <p:wipe dir="d"/>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none"/>
            </a:lvl1pPr>
          </a:lstStyle>
          <a:p>
            <a:r>
              <a:rPr lang="en-US" smtClean="0"/>
              <a:t>Click to edit Master title style</a:t>
            </a:r>
            <a:endParaRPr lang="en-US" dirty="0"/>
          </a:p>
        </p:txBody>
      </p:sp>
      <p:sp>
        <p:nvSpPr>
          <p:cNvPr id="3" name="Text Placeholder 2"/>
          <p:cNvSpPr>
            <a:spLocks noGrp="1"/>
          </p:cNvSpPr>
          <p:nvPr>
            <p:ph type="body" idx="1"/>
          </p:nvPr>
        </p:nvSpPr>
        <p:spPr>
          <a:xfrm>
            <a:off x="722313" y="2906720"/>
            <a:ext cx="7772400" cy="1500187"/>
          </a:xfrm>
        </p:spPr>
        <p:txBody>
          <a:bodyPr anchor="b"/>
          <a:lstStyle>
            <a:lvl1pPr marL="0" indent="0">
              <a:buNone/>
              <a:defRPr sz="2000"/>
            </a:lvl1pPr>
            <a:lvl2pPr marL="456899" indent="0">
              <a:buNone/>
              <a:defRPr sz="1800"/>
            </a:lvl2pPr>
            <a:lvl3pPr marL="913798" indent="0">
              <a:buNone/>
              <a:defRPr sz="1600"/>
            </a:lvl3pPr>
            <a:lvl4pPr marL="1370695" indent="0">
              <a:buNone/>
              <a:defRPr sz="1400"/>
            </a:lvl4pPr>
            <a:lvl5pPr marL="1827596" indent="0">
              <a:buNone/>
              <a:defRPr sz="1400"/>
            </a:lvl5pPr>
            <a:lvl6pPr marL="2284492" indent="0">
              <a:buNone/>
              <a:defRPr sz="1400"/>
            </a:lvl6pPr>
            <a:lvl7pPr marL="2741387" indent="0">
              <a:buNone/>
              <a:defRPr sz="1400"/>
            </a:lvl7pPr>
            <a:lvl8pPr marL="3198287" indent="0">
              <a:buNone/>
              <a:defRPr sz="1400"/>
            </a:lvl8pPr>
            <a:lvl9pPr marL="3655186" indent="0">
              <a:buNone/>
              <a:defRPr sz="1400"/>
            </a:lvl9pPr>
          </a:lstStyle>
          <a:p>
            <a:pPr lvl="0"/>
            <a:r>
              <a:rPr lang="en-US" smtClean="0"/>
              <a:t>Click to edit Master text styles</a:t>
            </a:r>
          </a:p>
        </p:txBody>
      </p:sp>
    </p:spTree>
  </p:cSld>
  <p:clrMapOvr>
    <a:masterClrMapping/>
  </p:clrMapOvr>
  <p:transition xmlns:p14="http://schemas.microsoft.com/office/powerpoint/2010/main">
    <p:wipe dir="d"/>
  </p:transition>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B4EC4F1-7273-FF48-A761-3B5AB66426E7}" type="datetimeFigureOut">
              <a:rPr lang="en-US" smtClean="0"/>
              <a:t>6/25/15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C30EC7-AA50-1C43-B42D-EC10066B2767}" type="slidenum">
              <a:rPr lang="en-US" smtClean="0"/>
              <a:t>‹#›</a:t>
            </a:fld>
            <a:endParaRPr lang="en-US"/>
          </a:p>
        </p:txBody>
      </p:sp>
    </p:spTree>
    <p:extLst>
      <p:ext uri="{BB962C8B-B14F-4D97-AF65-F5344CB8AC3E}">
        <p14:creationId xmlns:p14="http://schemas.microsoft.com/office/powerpoint/2010/main" val="2472669276"/>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63613" y="1290645"/>
            <a:ext cx="3846512" cy="4975225"/>
          </a:xfrm>
        </p:spPr>
        <p:txBody>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962525" y="1290645"/>
            <a:ext cx="3846513" cy="4975225"/>
          </a:xfrm>
        </p:spPr>
        <p:txBody>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xmlns:p14="http://schemas.microsoft.com/office/powerpoint/2010/main">
    <p:wipe dir="d"/>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99" indent="0">
              <a:buNone/>
              <a:defRPr sz="2000" b="1"/>
            </a:lvl2pPr>
            <a:lvl3pPr marL="913798" indent="0">
              <a:buNone/>
              <a:defRPr sz="1800" b="1"/>
            </a:lvl3pPr>
            <a:lvl4pPr marL="1370695" indent="0">
              <a:buNone/>
              <a:defRPr sz="1600" b="1"/>
            </a:lvl4pPr>
            <a:lvl5pPr marL="1827596" indent="0">
              <a:buNone/>
              <a:defRPr sz="1600" b="1"/>
            </a:lvl5pPr>
            <a:lvl6pPr marL="2284492" indent="0">
              <a:buNone/>
              <a:defRPr sz="1600" b="1"/>
            </a:lvl6pPr>
            <a:lvl7pPr marL="2741387" indent="0">
              <a:buNone/>
              <a:defRPr sz="1600" b="1"/>
            </a:lvl7pPr>
            <a:lvl8pPr marL="3198287" indent="0">
              <a:buNone/>
              <a:defRPr sz="1600" b="1"/>
            </a:lvl8pPr>
            <a:lvl9pPr marL="3655186"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a:lvl1pPr>
            <a:lvl2pPr marL="456899" indent="0">
              <a:buNone/>
              <a:defRPr sz="2000" b="1"/>
            </a:lvl2pPr>
            <a:lvl3pPr marL="913798" indent="0">
              <a:buNone/>
              <a:defRPr sz="1800" b="1"/>
            </a:lvl3pPr>
            <a:lvl4pPr marL="1370695" indent="0">
              <a:buNone/>
              <a:defRPr sz="1600" b="1"/>
            </a:lvl4pPr>
            <a:lvl5pPr marL="1827596" indent="0">
              <a:buNone/>
              <a:defRPr sz="1600" b="1"/>
            </a:lvl5pPr>
            <a:lvl6pPr marL="2284492" indent="0">
              <a:buNone/>
              <a:defRPr sz="1600" b="1"/>
            </a:lvl6pPr>
            <a:lvl7pPr marL="2741387" indent="0">
              <a:buNone/>
              <a:defRPr sz="1600" b="1"/>
            </a:lvl7pPr>
            <a:lvl8pPr marL="3198287" indent="0">
              <a:buNone/>
              <a:defRPr sz="1600" b="1"/>
            </a:lvl8pPr>
            <a:lvl9pPr marL="3655186"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xmlns:p14="http://schemas.microsoft.com/office/powerpoint/2010/main">
    <p:wipe dir="d"/>
  </p:transition>
  <p:hf hdr="0" ftr="0" dt="0"/>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xmlns:p14="http://schemas.microsoft.com/office/powerpoint/2010/main">
    <p:wipe dir="d"/>
  </p:transition>
  <p:hf hdr="0" ftr="0" dt="0"/>
</p:sldLayout>
</file>

<file path=ppt/slideLayouts/slideLayout1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xmlns:p14="http://schemas.microsoft.com/office/powerpoint/2010/main">
    <p:wipe dir="d"/>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7" y="1435107"/>
            <a:ext cx="3008313" cy="4691063"/>
          </a:xfrm>
        </p:spPr>
        <p:txBody>
          <a:bodyPr/>
          <a:lstStyle>
            <a:lvl1pPr marL="0" indent="0">
              <a:buNone/>
              <a:defRPr sz="1400"/>
            </a:lvl1pPr>
            <a:lvl2pPr marL="456899" indent="0">
              <a:buNone/>
              <a:defRPr sz="1200"/>
            </a:lvl2pPr>
            <a:lvl3pPr marL="913798" indent="0">
              <a:buNone/>
              <a:defRPr sz="1000"/>
            </a:lvl3pPr>
            <a:lvl4pPr marL="1370695" indent="0">
              <a:buNone/>
              <a:defRPr sz="900"/>
            </a:lvl4pPr>
            <a:lvl5pPr marL="1827596" indent="0">
              <a:buNone/>
              <a:defRPr sz="900"/>
            </a:lvl5pPr>
            <a:lvl6pPr marL="2284492" indent="0">
              <a:buNone/>
              <a:defRPr sz="900"/>
            </a:lvl6pPr>
            <a:lvl7pPr marL="2741387" indent="0">
              <a:buNone/>
              <a:defRPr sz="900"/>
            </a:lvl7pPr>
            <a:lvl8pPr marL="3198287" indent="0">
              <a:buNone/>
              <a:defRPr sz="900"/>
            </a:lvl8pPr>
            <a:lvl9pPr marL="3655186" indent="0">
              <a:buNone/>
              <a:defRPr sz="900"/>
            </a:lvl9pPr>
          </a:lstStyle>
          <a:p>
            <a:pPr lvl="0"/>
            <a:r>
              <a:rPr lang="en-US" smtClean="0"/>
              <a:t>Click to edit Master text styles</a:t>
            </a:r>
          </a:p>
        </p:txBody>
      </p:sp>
    </p:spTree>
  </p:cSld>
  <p:clrMapOvr>
    <a:masterClrMapping/>
  </p:clrMapOvr>
  <p:transition xmlns:p14="http://schemas.microsoft.com/office/powerpoint/2010/main">
    <p:wipe dir="d"/>
  </p:transition>
  <p:hf hdr="0" ftr="0" dt="0"/>
</p:sldLayout>
</file>

<file path=ppt/slideLayouts/slideLayout1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852613" y="612775"/>
            <a:ext cx="5486400" cy="4114800"/>
          </a:xfrm>
        </p:spPr>
        <p:txBody>
          <a:bodyPr/>
          <a:lstStyle>
            <a:lvl1pPr marL="0" indent="0">
              <a:buNone/>
              <a:defRPr sz="3200"/>
            </a:lvl1pPr>
            <a:lvl2pPr marL="456899" indent="0">
              <a:buNone/>
              <a:defRPr sz="2800"/>
            </a:lvl2pPr>
            <a:lvl3pPr marL="913798" indent="0">
              <a:buNone/>
              <a:defRPr sz="2400"/>
            </a:lvl3pPr>
            <a:lvl4pPr marL="1370695" indent="0">
              <a:buNone/>
              <a:defRPr sz="2000"/>
            </a:lvl4pPr>
            <a:lvl5pPr marL="1827596" indent="0">
              <a:buNone/>
              <a:defRPr sz="2000"/>
            </a:lvl5pPr>
            <a:lvl6pPr marL="2284492" indent="0">
              <a:buNone/>
              <a:defRPr sz="2000"/>
            </a:lvl6pPr>
            <a:lvl7pPr marL="2741387" indent="0">
              <a:buNone/>
              <a:defRPr sz="2000"/>
            </a:lvl7pPr>
            <a:lvl8pPr marL="3198287" indent="0">
              <a:buNone/>
              <a:defRPr sz="2000"/>
            </a:lvl8pPr>
            <a:lvl9pPr marL="3655186"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6899" indent="0">
              <a:buNone/>
              <a:defRPr sz="1200"/>
            </a:lvl2pPr>
            <a:lvl3pPr marL="913798" indent="0">
              <a:buNone/>
              <a:defRPr sz="1000"/>
            </a:lvl3pPr>
            <a:lvl4pPr marL="1370695" indent="0">
              <a:buNone/>
              <a:defRPr sz="900"/>
            </a:lvl4pPr>
            <a:lvl5pPr marL="1827596" indent="0">
              <a:buNone/>
              <a:defRPr sz="900"/>
            </a:lvl5pPr>
            <a:lvl6pPr marL="2284492" indent="0">
              <a:buNone/>
              <a:defRPr sz="900"/>
            </a:lvl6pPr>
            <a:lvl7pPr marL="2741387" indent="0">
              <a:buNone/>
              <a:defRPr sz="900"/>
            </a:lvl7pPr>
            <a:lvl8pPr marL="3198287" indent="0">
              <a:buNone/>
              <a:defRPr sz="900"/>
            </a:lvl8pPr>
            <a:lvl9pPr marL="3655186" indent="0">
              <a:buNone/>
              <a:defRPr sz="900"/>
            </a:lvl9pPr>
          </a:lstStyle>
          <a:p>
            <a:pPr lvl="0"/>
            <a:r>
              <a:rPr lang="en-US" smtClean="0"/>
              <a:t>Click to edit Master text styles</a:t>
            </a:r>
          </a:p>
        </p:txBody>
      </p:sp>
    </p:spTree>
  </p:cSld>
  <p:clrMapOvr>
    <a:masterClrMapping/>
  </p:clrMapOvr>
  <p:transition xmlns:p14="http://schemas.microsoft.com/office/powerpoint/2010/main">
    <p:wipe dir="d"/>
  </p:transition>
  <p:hf hdr="0" ftr="0" dt="0"/>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xmlns:p14="http://schemas.microsoft.com/office/powerpoint/2010/main">
    <p:wipe dir="d"/>
  </p:transition>
  <p:hf hdr="0" ftr="0" dt="0"/>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97676" y="123825"/>
            <a:ext cx="2035175" cy="61420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90563" y="123825"/>
            <a:ext cx="5954712" cy="61420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xmlns:p14="http://schemas.microsoft.com/office/powerpoint/2010/main">
    <p:wipe dir="d"/>
  </p:transition>
  <p:hf hdr="0" ftr="0" dt="0"/>
</p:sldLayout>
</file>

<file path=ppt/slideLayouts/slideLayout148.xml><?xml version="1.0" encoding="utf-8"?>
<p:sldLayout xmlns:a="http://schemas.openxmlformats.org/drawingml/2006/main" xmlns:r="http://schemas.openxmlformats.org/officeDocument/2006/relationships" xmlns:p="http://schemas.openxmlformats.org/presentationml/2006/main" userDrawn="1">
  <p:cSld name="3_Blank">
    <p:spTree>
      <p:nvGrpSpPr>
        <p:cNvPr id="1" name=""/>
        <p:cNvGrpSpPr/>
        <p:nvPr/>
      </p:nvGrpSpPr>
      <p:grpSpPr>
        <a:xfrm>
          <a:off x="0" y="0"/>
          <a:ext cx="0" cy="0"/>
          <a:chOff x="0" y="0"/>
          <a:chExt cx="0" cy="0"/>
        </a:xfrm>
      </p:grpSpPr>
      <p:sp>
        <p:nvSpPr>
          <p:cNvPr id="3" name="Title 1"/>
          <p:cNvSpPr>
            <a:spLocks noGrp="1"/>
          </p:cNvSpPr>
          <p:nvPr>
            <p:ph type="title"/>
          </p:nvPr>
        </p:nvSpPr>
        <p:spPr>
          <a:xfrm>
            <a:off x="694482" y="215906"/>
            <a:ext cx="8144719" cy="720271"/>
          </a:xfrm>
        </p:spPr>
        <p:txBody>
          <a:bodyPr/>
          <a:lstStyle/>
          <a:p>
            <a:r>
              <a:rPr lang="en-US" dirty="0" smtClean="0"/>
              <a:t>Click to edit Master title style</a:t>
            </a:r>
            <a:endParaRPr lang="en-US" dirty="0"/>
          </a:p>
        </p:txBody>
      </p:sp>
      <p:sp>
        <p:nvSpPr>
          <p:cNvPr id="4" name="Content Placeholder 2"/>
          <p:cNvSpPr>
            <a:spLocks noGrp="1"/>
          </p:cNvSpPr>
          <p:nvPr>
            <p:ph idx="1"/>
          </p:nvPr>
        </p:nvSpPr>
        <p:spPr>
          <a:xfrm>
            <a:off x="395536" y="1165070"/>
            <a:ext cx="8458200" cy="5386343"/>
          </a:xfrm>
        </p:spPr>
        <p:txBody>
          <a:bodyPr/>
          <a:lstStyle>
            <a:lvl2pPr>
              <a:defRPr>
                <a:solidFill>
                  <a:srgbClr val="003399"/>
                </a:solidFill>
              </a:defRPr>
            </a:lvl2pPr>
            <a:lvl4pPr marL="1484920" indent="-236383">
              <a:defRPr/>
            </a:lvl4pPr>
            <a:lvl5pPr marL="1827596" indent="-228447">
              <a:defRPr sz="12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Layout>
</file>

<file path=ppt/slideLayouts/slideLayout149.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pic>
        <p:nvPicPr>
          <p:cNvPr id="6" name="Picture 5" descr="Budget Master.jpg"/>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543246175"/>
      </p:ext>
    </p:extLst>
  </p:cSld>
  <p:clrMapOvr>
    <a:masterClrMapping/>
  </p:clrMapOvr>
  <p:transition xmlns:p14="http://schemas.microsoft.com/office/powerpoint/2010/main" spd="slow">
    <p:wipe dir="d"/>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B4EC4F1-7273-FF48-A761-3B5AB66426E7}" type="datetimeFigureOut">
              <a:rPr lang="en-US" smtClean="0"/>
              <a:t>6/25/15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C30EC7-AA50-1C43-B42D-EC10066B2767}" type="slidenum">
              <a:rPr lang="en-US" smtClean="0"/>
              <a:t>‹#›</a:t>
            </a:fld>
            <a:endParaRPr lang="en-US"/>
          </a:p>
        </p:txBody>
      </p:sp>
    </p:spTree>
    <p:extLst>
      <p:ext uri="{BB962C8B-B14F-4D97-AF65-F5344CB8AC3E}">
        <p14:creationId xmlns:p14="http://schemas.microsoft.com/office/powerpoint/2010/main" val="3582475710"/>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6" name="Picture 5" descr="AstroCover.jp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79589" name="Rectangle 5"/>
          <p:cNvSpPr>
            <a:spLocks noGrp="1" noChangeArrowheads="1"/>
          </p:cNvSpPr>
          <p:nvPr>
            <p:ph type="ctrTitle"/>
          </p:nvPr>
        </p:nvSpPr>
        <p:spPr>
          <a:xfrm>
            <a:off x="4680477" y="4715083"/>
            <a:ext cx="4298036" cy="353882"/>
          </a:xfrm>
        </p:spPr>
        <p:txBody>
          <a:bodyPr wrap="square" anchor="t">
            <a:spAutoFit/>
          </a:bodyPr>
          <a:lstStyle>
            <a:lvl1pPr>
              <a:defRPr sz="2000">
                <a:solidFill>
                  <a:srgbClr val="FFFFFF"/>
                </a:solidFill>
              </a:defRPr>
            </a:lvl1pPr>
          </a:lstStyle>
          <a:p>
            <a:r>
              <a:rPr lang="en-US" smtClean="0"/>
              <a:t>Click to edit Master title style</a:t>
            </a:r>
            <a:endParaRPr lang="en-US" dirty="0"/>
          </a:p>
        </p:txBody>
      </p:sp>
      <p:sp>
        <p:nvSpPr>
          <p:cNvPr id="579590" name="Rectangle 6"/>
          <p:cNvSpPr>
            <a:spLocks noGrp="1" noChangeArrowheads="1"/>
          </p:cNvSpPr>
          <p:nvPr>
            <p:ph type="subTitle" idx="1"/>
          </p:nvPr>
        </p:nvSpPr>
        <p:spPr>
          <a:xfrm>
            <a:off x="4965033" y="5235783"/>
            <a:ext cx="3723891" cy="301560"/>
          </a:xfrm>
        </p:spPr>
        <p:txBody>
          <a:bodyPr wrap="square">
            <a:spAutoFit/>
          </a:bodyPr>
          <a:lstStyle>
            <a:lvl1pPr marL="0" indent="0" algn="ctr">
              <a:buNone/>
              <a:defRPr sz="1600">
                <a:solidFill>
                  <a:srgbClr val="FFFFFF"/>
                </a:solidFill>
              </a:defRPr>
            </a:lvl1pPr>
          </a:lstStyle>
          <a:p>
            <a:r>
              <a:rPr lang="en-US" smtClean="0"/>
              <a:t>Click to edit Master subtitle style</a:t>
            </a:r>
            <a:endParaRPr lang="en-US" dirty="0"/>
          </a:p>
        </p:txBody>
      </p:sp>
    </p:spTree>
  </p:cSld>
  <p:clrMapOvr>
    <a:masterClrMapping/>
  </p:clrMapOvr>
  <p:transition xmlns:p14="http://schemas.microsoft.com/office/powerpoint/2010/main">
    <p:wipe dir="d"/>
  </p:transition>
  <p:hf hdr="0" ftr="0" dt="0"/>
</p:sldLayout>
</file>

<file path=ppt/slideLayouts/slideLayout1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27203" y="92765"/>
            <a:ext cx="8287972" cy="622852"/>
          </a:xfrm>
        </p:spPr>
        <p:txBody>
          <a:bodyPr/>
          <a:lstStyle>
            <a:lvl1pPr>
              <a:defRPr b="1"/>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xmlns:p14="http://schemas.microsoft.com/office/powerpoint/2010/main">
    <p:wipe dir="d"/>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none"/>
            </a:lvl1pPr>
          </a:lstStyle>
          <a:p>
            <a:r>
              <a:rPr lang="en-US" smtClean="0"/>
              <a:t>Click to edit Master title style</a:t>
            </a:r>
            <a:endParaRPr lang="en-US" dirty="0"/>
          </a:p>
        </p:txBody>
      </p:sp>
      <p:sp>
        <p:nvSpPr>
          <p:cNvPr id="3" name="Text Placeholder 2"/>
          <p:cNvSpPr>
            <a:spLocks noGrp="1"/>
          </p:cNvSpPr>
          <p:nvPr>
            <p:ph type="body" idx="1"/>
          </p:nvPr>
        </p:nvSpPr>
        <p:spPr>
          <a:xfrm>
            <a:off x="722313" y="2906720"/>
            <a:ext cx="7772400" cy="1500187"/>
          </a:xfrm>
        </p:spPr>
        <p:txBody>
          <a:bodyPr anchor="b"/>
          <a:lstStyle>
            <a:lvl1pPr marL="0" indent="0">
              <a:buNone/>
              <a:defRPr sz="2000"/>
            </a:lvl1pPr>
            <a:lvl2pPr marL="456899" indent="0">
              <a:buNone/>
              <a:defRPr sz="1800"/>
            </a:lvl2pPr>
            <a:lvl3pPr marL="913798" indent="0">
              <a:buNone/>
              <a:defRPr sz="1600"/>
            </a:lvl3pPr>
            <a:lvl4pPr marL="1370695" indent="0">
              <a:buNone/>
              <a:defRPr sz="1400"/>
            </a:lvl4pPr>
            <a:lvl5pPr marL="1827596" indent="0">
              <a:buNone/>
              <a:defRPr sz="1400"/>
            </a:lvl5pPr>
            <a:lvl6pPr marL="2284492" indent="0">
              <a:buNone/>
              <a:defRPr sz="1400"/>
            </a:lvl6pPr>
            <a:lvl7pPr marL="2741387" indent="0">
              <a:buNone/>
              <a:defRPr sz="1400"/>
            </a:lvl7pPr>
            <a:lvl8pPr marL="3198287" indent="0">
              <a:buNone/>
              <a:defRPr sz="1400"/>
            </a:lvl8pPr>
            <a:lvl9pPr marL="3655186" indent="0">
              <a:buNone/>
              <a:defRPr sz="1400"/>
            </a:lvl9pPr>
          </a:lstStyle>
          <a:p>
            <a:pPr lvl="0"/>
            <a:r>
              <a:rPr lang="en-US" smtClean="0"/>
              <a:t>Click to edit Master text styles</a:t>
            </a:r>
          </a:p>
        </p:txBody>
      </p:sp>
    </p:spTree>
  </p:cSld>
  <p:clrMapOvr>
    <a:masterClrMapping/>
  </p:clrMapOvr>
  <p:transition xmlns:p14="http://schemas.microsoft.com/office/powerpoint/2010/main">
    <p:wipe dir="d"/>
  </p:transition>
  <p:hf hdr="0" ftr="0" dt="0"/>
</p:sldLayout>
</file>

<file path=ppt/slideLayouts/slideLayout1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63613" y="1290645"/>
            <a:ext cx="3846512" cy="4975225"/>
          </a:xfrm>
        </p:spPr>
        <p:txBody>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962525" y="1290645"/>
            <a:ext cx="3846513" cy="4975225"/>
          </a:xfrm>
        </p:spPr>
        <p:txBody>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xmlns:p14="http://schemas.microsoft.com/office/powerpoint/2010/main">
    <p:wipe dir="d"/>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99" indent="0">
              <a:buNone/>
              <a:defRPr sz="2000" b="1"/>
            </a:lvl2pPr>
            <a:lvl3pPr marL="913798" indent="0">
              <a:buNone/>
              <a:defRPr sz="1800" b="1"/>
            </a:lvl3pPr>
            <a:lvl4pPr marL="1370695" indent="0">
              <a:buNone/>
              <a:defRPr sz="1600" b="1"/>
            </a:lvl4pPr>
            <a:lvl5pPr marL="1827596" indent="0">
              <a:buNone/>
              <a:defRPr sz="1600" b="1"/>
            </a:lvl5pPr>
            <a:lvl6pPr marL="2284492" indent="0">
              <a:buNone/>
              <a:defRPr sz="1600" b="1"/>
            </a:lvl6pPr>
            <a:lvl7pPr marL="2741387" indent="0">
              <a:buNone/>
              <a:defRPr sz="1600" b="1"/>
            </a:lvl7pPr>
            <a:lvl8pPr marL="3198287" indent="0">
              <a:buNone/>
              <a:defRPr sz="1600" b="1"/>
            </a:lvl8pPr>
            <a:lvl9pPr marL="3655186"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a:lvl1pPr>
            <a:lvl2pPr marL="456899" indent="0">
              <a:buNone/>
              <a:defRPr sz="2000" b="1"/>
            </a:lvl2pPr>
            <a:lvl3pPr marL="913798" indent="0">
              <a:buNone/>
              <a:defRPr sz="1800" b="1"/>
            </a:lvl3pPr>
            <a:lvl4pPr marL="1370695" indent="0">
              <a:buNone/>
              <a:defRPr sz="1600" b="1"/>
            </a:lvl4pPr>
            <a:lvl5pPr marL="1827596" indent="0">
              <a:buNone/>
              <a:defRPr sz="1600" b="1"/>
            </a:lvl5pPr>
            <a:lvl6pPr marL="2284492" indent="0">
              <a:buNone/>
              <a:defRPr sz="1600" b="1"/>
            </a:lvl6pPr>
            <a:lvl7pPr marL="2741387" indent="0">
              <a:buNone/>
              <a:defRPr sz="1600" b="1"/>
            </a:lvl7pPr>
            <a:lvl8pPr marL="3198287" indent="0">
              <a:buNone/>
              <a:defRPr sz="1600" b="1"/>
            </a:lvl8pPr>
            <a:lvl9pPr marL="3655186"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xmlns:p14="http://schemas.microsoft.com/office/powerpoint/2010/main">
    <p:wipe dir="d"/>
  </p:transition>
  <p:hf hdr="0" ftr="0" dt="0"/>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xmlns:p14="http://schemas.microsoft.com/office/powerpoint/2010/main">
    <p:wipe dir="d"/>
  </p:transition>
  <p:hf hdr="0" ftr="0" dt="0"/>
</p:sldLayout>
</file>

<file path=ppt/slideLayouts/slideLayout1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xmlns:p14="http://schemas.microsoft.com/office/powerpoint/2010/main">
    <p:wipe dir="d"/>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7" y="1435107"/>
            <a:ext cx="3008313" cy="4691063"/>
          </a:xfrm>
        </p:spPr>
        <p:txBody>
          <a:bodyPr/>
          <a:lstStyle>
            <a:lvl1pPr marL="0" indent="0">
              <a:buNone/>
              <a:defRPr sz="1400"/>
            </a:lvl1pPr>
            <a:lvl2pPr marL="456899" indent="0">
              <a:buNone/>
              <a:defRPr sz="1200"/>
            </a:lvl2pPr>
            <a:lvl3pPr marL="913798" indent="0">
              <a:buNone/>
              <a:defRPr sz="1000"/>
            </a:lvl3pPr>
            <a:lvl4pPr marL="1370695" indent="0">
              <a:buNone/>
              <a:defRPr sz="900"/>
            </a:lvl4pPr>
            <a:lvl5pPr marL="1827596" indent="0">
              <a:buNone/>
              <a:defRPr sz="900"/>
            </a:lvl5pPr>
            <a:lvl6pPr marL="2284492" indent="0">
              <a:buNone/>
              <a:defRPr sz="900"/>
            </a:lvl6pPr>
            <a:lvl7pPr marL="2741387" indent="0">
              <a:buNone/>
              <a:defRPr sz="900"/>
            </a:lvl7pPr>
            <a:lvl8pPr marL="3198287" indent="0">
              <a:buNone/>
              <a:defRPr sz="900"/>
            </a:lvl8pPr>
            <a:lvl9pPr marL="3655186" indent="0">
              <a:buNone/>
              <a:defRPr sz="900"/>
            </a:lvl9pPr>
          </a:lstStyle>
          <a:p>
            <a:pPr lvl="0"/>
            <a:r>
              <a:rPr lang="en-US" smtClean="0"/>
              <a:t>Click to edit Master text styles</a:t>
            </a:r>
          </a:p>
        </p:txBody>
      </p:sp>
    </p:spTree>
  </p:cSld>
  <p:clrMapOvr>
    <a:masterClrMapping/>
  </p:clrMapOvr>
  <p:transition xmlns:p14="http://schemas.microsoft.com/office/powerpoint/2010/main">
    <p:wipe dir="d"/>
  </p:transition>
  <p:hf hdr="0" ftr="0" dt="0"/>
</p:sldLayout>
</file>

<file path=ppt/slideLayouts/slideLayout1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852613" y="612775"/>
            <a:ext cx="5486400" cy="4114800"/>
          </a:xfrm>
        </p:spPr>
        <p:txBody>
          <a:bodyPr/>
          <a:lstStyle>
            <a:lvl1pPr marL="0" indent="0">
              <a:buNone/>
              <a:defRPr sz="3200"/>
            </a:lvl1pPr>
            <a:lvl2pPr marL="456899" indent="0">
              <a:buNone/>
              <a:defRPr sz="2800"/>
            </a:lvl2pPr>
            <a:lvl3pPr marL="913798" indent="0">
              <a:buNone/>
              <a:defRPr sz="2400"/>
            </a:lvl3pPr>
            <a:lvl4pPr marL="1370695" indent="0">
              <a:buNone/>
              <a:defRPr sz="2000"/>
            </a:lvl4pPr>
            <a:lvl5pPr marL="1827596" indent="0">
              <a:buNone/>
              <a:defRPr sz="2000"/>
            </a:lvl5pPr>
            <a:lvl6pPr marL="2284492" indent="0">
              <a:buNone/>
              <a:defRPr sz="2000"/>
            </a:lvl6pPr>
            <a:lvl7pPr marL="2741387" indent="0">
              <a:buNone/>
              <a:defRPr sz="2000"/>
            </a:lvl7pPr>
            <a:lvl8pPr marL="3198287" indent="0">
              <a:buNone/>
              <a:defRPr sz="2000"/>
            </a:lvl8pPr>
            <a:lvl9pPr marL="3655186"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6899" indent="0">
              <a:buNone/>
              <a:defRPr sz="1200"/>
            </a:lvl2pPr>
            <a:lvl3pPr marL="913798" indent="0">
              <a:buNone/>
              <a:defRPr sz="1000"/>
            </a:lvl3pPr>
            <a:lvl4pPr marL="1370695" indent="0">
              <a:buNone/>
              <a:defRPr sz="900"/>
            </a:lvl4pPr>
            <a:lvl5pPr marL="1827596" indent="0">
              <a:buNone/>
              <a:defRPr sz="900"/>
            </a:lvl5pPr>
            <a:lvl6pPr marL="2284492" indent="0">
              <a:buNone/>
              <a:defRPr sz="900"/>
            </a:lvl6pPr>
            <a:lvl7pPr marL="2741387" indent="0">
              <a:buNone/>
              <a:defRPr sz="900"/>
            </a:lvl7pPr>
            <a:lvl8pPr marL="3198287" indent="0">
              <a:buNone/>
              <a:defRPr sz="900"/>
            </a:lvl8pPr>
            <a:lvl9pPr marL="3655186" indent="0">
              <a:buNone/>
              <a:defRPr sz="900"/>
            </a:lvl9pPr>
          </a:lstStyle>
          <a:p>
            <a:pPr lvl="0"/>
            <a:r>
              <a:rPr lang="en-US" smtClean="0"/>
              <a:t>Click to edit Master text styles</a:t>
            </a:r>
          </a:p>
        </p:txBody>
      </p:sp>
    </p:spTree>
  </p:cSld>
  <p:clrMapOvr>
    <a:masterClrMapping/>
  </p:clrMapOvr>
  <p:transition xmlns:p14="http://schemas.microsoft.com/office/powerpoint/2010/main">
    <p:wipe dir="d"/>
  </p:transition>
  <p:hf hdr="0" ftr="0" dt="0"/>
</p:sldLayout>
</file>

<file path=ppt/slideLayouts/slideLayout1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xmlns:p14="http://schemas.microsoft.com/office/powerpoint/2010/main">
    <p:wipe dir="d"/>
  </p:transition>
  <p:hf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B4EC4F1-7273-FF48-A761-3B5AB66426E7}" type="datetimeFigureOut">
              <a:rPr lang="en-US" smtClean="0"/>
              <a:t>6/25/15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C30EC7-AA50-1C43-B42D-EC10066B2767}" type="slidenum">
              <a:rPr lang="en-US" smtClean="0"/>
              <a:t>‹#›</a:t>
            </a:fld>
            <a:endParaRPr lang="en-US"/>
          </a:p>
        </p:txBody>
      </p:sp>
    </p:spTree>
    <p:extLst>
      <p:ext uri="{BB962C8B-B14F-4D97-AF65-F5344CB8AC3E}">
        <p14:creationId xmlns:p14="http://schemas.microsoft.com/office/powerpoint/2010/main" val="3857752038"/>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97676" y="123825"/>
            <a:ext cx="2035175" cy="61420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90563" y="123825"/>
            <a:ext cx="5954712" cy="61420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xmlns:p14="http://schemas.microsoft.com/office/powerpoint/2010/main">
    <p:wipe dir="d"/>
  </p:transition>
  <p:hf hdr="0" ftr="0" dt="0"/>
</p:sldLayout>
</file>

<file path=ppt/slideLayouts/slideLayout161.xml><?xml version="1.0" encoding="utf-8"?>
<p:sldLayout xmlns:a="http://schemas.openxmlformats.org/drawingml/2006/main" xmlns:r="http://schemas.openxmlformats.org/officeDocument/2006/relationships" xmlns:p="http://schemas.openxmlformats.org/presentationml/2006/main" userDrawn="1">
  <p:cSld name="3_Blank">
    <p:spTree>
      <p:nvGrpSpPr>
        <p:cNvPr id="1" name=""/>
        <p:cNvGrpSpPr/>
        <p:nvPr/>
      </p:nvGrpSpPr>
      <p:grpSpPr>
        <a:xfrm>
          <a:off x="0" y="0"/>
          <a:ext cx="0" cy="0"/>
          <a:chOff x="0" y="0"/>
          <a:chExt cx="0" cy="0"/>
        </a:xfrm>
      </p:grpSpPr>
      <p:sp>
        <p:nvSpPr>
          <p:cNvPr id="3" name="Title 1"/>
          <p:cNvSpPr>
            <a:spLocks noGrp="1"/>
          </p:cNvSpPr>
          <p:nvPr>
            <p:ph type="title"/>
          </p:nvPr>
        </p:nvSpPr>
        <p:spPr>
          <a:xfrm>
            <a:off x="694482" y="215906"/>
            <a:ext cx="8144719" cy="720271"/>
          </a:xfrm>
        </p:spPr>
        <p:txBody>
          <a:bodyPr/>
          <a:lstStyle/>
          <a:p>
            <a:r>
              <a:rPr lang="en-US" dirty="0" smtClean="0"/>
              <a:t>Click to edit Master title style</a:t>
            </a:r>
            <a:endParaRPr lang="en-US" dirty="0"/>
          </a:p>
        </p:txBody>
      </p:sp>
      <p:sp>
        <p:nvSpPr>
          <p:cNvPr id="4" name="Content Placeholder 2"/>
          <p:cNvSpPr>
            <a:spLocks noGrp="1"/>
          </p:cNvSpPr>
          <p:nvPr>
            <p:ph idx="1"/>
          </p:nvPr>
        </p:nvSpPr>
        <p:spPr>
          <a:xfrm>
            <a:off x="395536" y="1165070"/>
            <a:ext cx="8458200" cy="5386343"/>
          </a:xfrm>
        </p:spPr>
        <p:txBody>
          <a:bodyPr/>
          <a:lstStyle>
            <a:lvl2pPr>
              <a:defRPr>
                <a:solidFill>
                  <a:srgbClr val="003399"/>
                </a:solidFill>
              </a:defRPr>
            </a:lvl2pPr>
            <a:lvl4pPr marL="1484920" indent="-236383">
              <a:defRPr/>
            </a:lvl4pPr>
            <a:lvl5pPr marL="1827596" indent="-228447">
              <a:defRPr sz="12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Layout>
</file>

<file path=ppt/slideLayouts/slideLayout162.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pic>
        <p:nvPicPr>
          <p:cNvPr id="6" name="Picture 5" descr="Budget Master.jpg"/>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543246175"/>
      </p:ext>
    </p:extLst>
  </p:cSld>
  <p:clrMapOvr>
    <a:masterClrMapping/>
  </p:clrMapOvr>
  <p:transition xmlns:p14="http://schemas.microsoft.com/office/powerpoint/2010/main" spd="slow">
    <p:wipe dir="d"/>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6" name="Picture 5" descr="AstroCover.jp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79589" name="Rectangle 5"/>
          <p:cNvSpPr>
            <a:spLocks noGrp="1" noChangeArrowheads="1"/>
          </p:cNvSpPr>
          <p:nvPr>
            <p:ph type="ctrTitle"/>
          </p:nvPr>
        </p:nvSpPr>
        <p:spPr>
          <a:xfrm>
            <a:off x="4680477" y="4715083"/>
            <a:ext cx="4298036" cy="353882"/>
          </a:xfrm>
        </p:spPr>
        <p:txBody>
          <a:bodyPr wrap="square" anchor="t">
            <a:spAutoFit/>
          </a:bodyPr>
          <a:lstStyle>
            <a:lvl1pPr>
              <a:defRPr sz="2000">
                <a:solidFill>
                  <a:srgbClr val="FFFFFF"/>
                </a:solidFill>
              </a:defRPr>
            </a:lvl1pPr>
          </a:lstStyle>
          <a:p>
            <a:r>
              <a:rPr lang="en-US" smtClean="0"/>
              <a:t>Click to edit Master title style</a:t>
            </a:r>
            <a:endParaRPr lang="en-US" dirty="0"/>
          </a:p>
        </p:txBody>
      </p:sp>
      <p:sp>
        <p:nvSpPr>
          <p:cNvPr id="579590" name="Rectangle 6"/>
          <p:cNvSpPr>
            <a:spLocks noGrp="1" noChangeArrowheads="1"/>
          </p:cNvSpPr>
          <p:nvPr>
            <p:ph type="subTitle" idx="1"/>
          </p:nvPr>
        </p:nvSpPr>
        <p:spPr>
          <a:xfrm>
            <a:off x="4965033" y="5235783"/>
            <a:ext cx="3723891" cy="301560"/>
          </a:xfrm>
        </p:spPr>
        <p:txBody>
          <a:bodyPr wrap="square">
            <a:spAutoFit/>
          </a:bodyPr>
          <a:lstStyle>
            <a:lvl1pPr marL="0" indent="0" algn="ctr">
              <a:buNone/>
              <a:defRPr sz="1600">
                <a:solidFill>
                  <a:srgbClr val="FFFFFF"/>
                </a:solidFill>
              </a:defRPr>
            </a:lvl1pPr>
          </a:lstStyle>
          <a:p>
            <a:r>
              <a:rPr lang="en-US" smtClean="0"/>
              <a:t>Click to edit Master subtitle style</a:t>
            </a:r>
            <a:endParaRPr lang="en-US" dirty="0"/>
          </a:p>
        </p:txBody>
      </p:sp>
    </p:spTree>
  </p:cSld>
  <p:clrMapOvr>
    <a:masterClrMapping/>
  </p:clrMapOvr>
  <p:transition xmlns:p14="http://schemas.microsoft.com/office/powerpoint/2010/main">
    <p:wipe dir="d"/>
  </p:transition>
  <p:hf hdr="0" ftr="0" dt="0"/>
</p:sldLayout>
</file>

<file path=ppt/slideLayouts/slideLayout1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27203" y="92765"/>
            <a:ext cx="8287972" cy="622852"/>
          </a:xfrm>
        </p:spPr>
        <p:txBody>
          <a:bodyPr/>
          <a:lstStyle>
            <a:lvl1pPr>
              <a:defRPr b="1"/>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xmlns:p14="http://schemas.microsoft.com/office/powerpoint/2010/main">
    <p:wipe dir="d"/>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none"/>
            </a:lvl1pPr>
          </a:lstStyle>
          <a:p>
            <a:r>
              <a:rPr lang="en-US" smtClean="0"/>
              <a:t>Click to edit Master title style</a:t>
            </a:r>
            <a:endParaRPr lang="en-US" dirty="0"/>
          </a:p>
        </p:txBody>
      </p:sp>
      <p:sp>
        <p:nvSpPr>
          <p:cNvPr id="3" name="Text Placeholder 2"/>
          <p:cNvSpPr>
            <a:spLocks noGrp="1"/>
          </p:cNvSpPr>
          <p:nvPr>
            <p:ph type="body" idx="1"/>
          </p:nvPr>
        </p:nvSpPr>
        <p:spPr>
          <a:xfrm>
            <a:off x="722313" y="2906720"/>
            <a:ext cx="7772400" cy="1500187"/>
          </a:xfrm>
        </p:spPr>
        <p:txBody>
          <a:bodyPr anchor="b"/>
          <a:lstStyle>
            <a:lvl1pPr marL="0" indent="0">
              <a:buNone/>
              <a:defRPr sz="2000"/>
            </a:lvl1pPr>
            <a:lvl2pPr marL="456899" indent="0">
              <a:buNone/>
              <a:defRPr sz="1800"/>
            </a:lvl2pPr>
            <a:lvl3pPr marL="913798" indent="0">
              <a:buNone/>
              <a:defRPr sz="1600"/>
            </a:lvl3pPr>
            <a:lvl4pPr marL="1370695" indent="0">
              <a:buNone/>
              <a:defRPr sz="1400"/>
            </a:lvl4pPr>
            <a:lvl5pPr marL="1827596" indent="0">
              <a:buNone/>
              <a:defRPr sz="1400"/>
            </a:lvl5pPr>
            <a:lvl6pPr marL="2284492" indent="0">
              <a:buNone/>
              <a:defRPr sz="1400"/>
            </a:lvl6pPr>
            <a:lvl7pPr marL="2741387" indent="0">
              <a:buNone/>
              <a:defRPr sz="1400"/>
            </a:lvl7pPr>
            <a:lvl8pPr marL="3198287" indent="0">
              <a:buNone/>
              <a:defRPr sz="1400"/>
            </a:lvl8pPr>
            <a:lvl9pPr marL="3655186" indent="0">
              <a:buNone/>
              <a:defRPr sz="1400"/>
            </a:lvl9pPr>
          </a:lstStyle>
          <a:p>
            <a:pPr lvl="0"/>
            <a:r>
              <a:rPr lang="en-US" smtClean="0"/>
              <a:t>Click to edit Master text styles</a:t>
            </a:r>
          </a:p>
        </p:txBody>
      </p:sp>
    </p:spTree>
  </p:cSld>
  <p:clrMapOvr>
    <a:masterClrMapping/>
  </p:clrMapOvr>
  <p:transition xmlns:p14="http://schemas.microsoft.com/office/powerpoint/2010/main">
    <p:wipe dir="d"/>
  </p:transition>
  <p:hf hdr="0" ftr="0" dt="0"/>
</p:sldLayout>
</file>

<file path=ppt/slideLayouts/slideLayout1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63613" y="1290645"/>
            <a:ext cx="3846512" cy="4975225"/>
          </a:xfrm>
        </p:spPr>
        <p:txBody>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962525" y="1290645"/>
            <a:ext cx="3846513" cy="4975225"/>
          </a:xfrm>
        </p:spPr>
        <p:txBody>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xmlns:p14="http://schemas.microsoft.com/office/powerpoint/2010/main">
    <p:wipe dir="d"/>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99" indent="0">
              <a:buNone/>
              <a:defRPr sz="2000" b="1"/>
            </a:lvl2pPr>
            <a:lvl3pPr marL="913798" indent="0">
              <a:buNone/>
              <a:defRPr sz="1800" b="1"/>
            </a:lvl3pPr>
            <a:lvl4pPr marL="1370695" indent="0">
              <a:buNone/>
              <a:defRPr sz="1600" b="1"/>
            </a:lvl4pPr>
            <a:lvl5pPr marL="1827596" indent="0">
              <a:buNone/>
              <a:defRPr sz="1600" b="1"/>
            </a:lvl5pPr>
            <a:lvl6pPr marL="2284492" indent="0">
              <a:buNone/>
              <a:defRPr sz="1600" b="1"/>
            </a:lvl6pPr>
            <a:lvl7pPr marL="2741387" indent="0">
              <a:buNone/>
              <a:defRPr sz="1600" b="1"/>
            </a:lvl7pPr>
            <a:lvl8pPr marL="3198287" indent="0">
              <a:buNone/>
              <a:defRPr sz="1600" b="1"/>
            </a:lvl8pPr>
            <a:lvl9pPr marL="3655186"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a:lvl1pPr>
            <a:lvl2pPr marL="456899" indent="0">
              <a:buNone/>
              <a:defRPr sz="2000" b="1"/>
            </a:lvl2pPr>
            <a:lvl3pPr marL="913798" indent="0">
              <a:buNone/>
              <a:defRPr sz="1800" b="1"/>
            </a:lvl3pPr>
            <a:lvl4pPr marL="1370695" indent="0">
              <a:buNone/>
              <a:defRPr sz="1600" b="1"/>
            </a:lvl4pPr>
            <a:lvl5pPr marL="1827596" indent="0">
              <a:buNone/>
              <a:defRPr sz="1600" b="1"/>
            </a:lvl5pPr>
            <a:lvl6pPr marL="2284492" indent="0">
              <a:buNone/>
              <a:defRPr sz="1600" b="1"/>
            </a:lvl6pPr>
            <a:lvl7pPr marL="2741387" indent="0">
              <a:buNone/>
              <a:defRPr sz="1600" b="1"/>
            </a:lvl7pPr>
            <a:lvl8pPr marL="3198287" indent="0">
              <a:buNone/>
              <a:defRPr sz="1600" b="1"/>
            </a:lvl8pPr>
            <a:lvl9pPr marL="3655186"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xmlns:p14="http://schemas.microsoft.com/office/powerpoint/2010/main">
    <p:wipe dir="d"/>
  </p:transition>
  <p:hf hdr="0" ftr="0" dt="0"/>
</p:sldLayout>
</file>

<file path=ppt/slideLayouts/slideLayout1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xmlns:p14="http://schemas.microsoft.com/office/powerpoint/2010/main">
    <p:wipe dir="d"/>
  </p:transition>
  <p:hf hdr="0" ftr="0" dt="0"/>
</p:sldLayout>
</file>

<file path=ppt/slideLayouts/slideLayout1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xmlns:p14="http://schemas.microsoft.com/office/powerpoint/2010/main">
    <p:wipe dir="d"/>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B4EC4F1-7273-FF48-A761-3B5AB66426E7}" type="datetimeFigureOut">
              <a:rPr lang="en-US" smtClean="0"/>
              <a:t>6/25/15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6C30EC7-AA50-1C43-B42D-EC10066B2767}" type="slidenum">
              <a:rPr lang="en-US" smtClean="0"/>
              <a:t>‹#›</a:t>
            </a:fld>
            <a:endParaRPr lang="en-US"/>
          </a:p>
        </p:txBody>
      </p:sp>
    </p:spTree>
    <p:extLst>
      <p:ext uri="{BB962C8B-B14F-4D97-AF65-F5344CB8AC3E}">
        <p14:creationId xmlns:p14="http://schemas.microsoft.com/office/powerpoint/2010/main" val="1230970854"/>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7" y="1435107"/>
            <a:ext cx="3008313" cy="4691063"/>
          </a:xfrm>
        </p:spPr>
        <p:txBody>
          <a:bodyPr/>
          <a:lstStyle>
            <a:lvl1pPr marL="0" indent="0">
              <a:buNone/>
              <a:defRPr sz="1400"/>
            </a:lvl1pPr>
            <a:lvl2pPr marL="456899" indent="0">
              <a:buNone/>
              <a:defRPr sz="1200"/>
            </a:lvl2pPr>
            <a:lvl3pPr marL="913798" indent="0">
              <a:buNone/>
              <a:defRPr sz="1000"/>
            </a:lvl3pPr>
            <a:lvl4pPr marL="1370695" indent="0">
              <a:buNone/>
              <a:defRPr sz="900"/>
            </a:lvl4pPr>
            <a:lvl5pPr marL="1827596" indent="0">
              <a:buNone/>
              <a:defRPr sz="900"/>
            </a:lvl5pPr>
            <a:lvl6pPr marL="2284492" indent="0">
              <a:buNone/>
              <a:defRPr sz="900"/>
            </a:lvl6pPr>
            <a:lvl7pPr marL="2741387" indent="0">
              <a:buNone/>
              <a:defRPr sz="900"/>
            </a:lvl7pPr>
            <a:lvl8pPr marL="3198287" indent="0">
              <a:buNone/>
              <a:defRPr sz="900"/>
            </a:lvl8pPr>
            <a:lvl9pPr marL="3655186" indent="0">
              <a:buNone/>
              <a:defRPr sz="900"/>
            </a:lvl9pPr>
          </a:lstStyle>
          <a:p>
            <a:pPr lvl="0"/>
            <a:r>
              <a:rPr lang="en-US" smtClean="0"/>
              <a:t>Click to edit Master text styles</a:t>
            </a:r>
          </a:p>
        </p:txBody>
      </p:sp>
    </p:spTree>
  </p:cSld>
  <p:clrMapOvr>
    <a:masterClrMapping/>
  </p:clrMapOvr>
  <p:transition xmlns:p14="http://schemas.microsoft.com/office/powerpoint/2010/main">
    <p:wipe dir="d"/>
  </p:transition>
  <p:hf hdr="0" ftr="0" dt="0"/>
</p:sldLayout>
</file>

<file path=ppt/slideLayouts/slideLayout1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852613" y="612775"/>
            <a:ext cx="5486400" cy="4114800"/>
          </a:xfrm>
        </p:spPr>
        <p:txBody>
          <a:bodyPr/>
          <a:lstStyle>
            <a:lvl1pPr marL="0" indent="0">
              <a:buNone/>
              <a:defRPr sz="3200"/>
            </a:lvl1pPr>
            <a:lvl2pPr marL="456899" indent="0">
              <a:buNone/>
              <a:defRPr sz="2800"/>
            </a:lvl2pPr>
            <a:lvl3pPr marL="913798" indent="0">
              <a:buNone/>
              <a:defRPr sz="2400"/>
            </a:lvl3pPr>
            <a:lvl4pPr marL="1370695" indent="0">
              <a:buNone/>
              <a:defRPr sz="2000"/>
            </a:lvl4pPr>
            <a:lvl5pPr marL="1827596" indent="0">
              <a:buNone/>
              <a:defRPr sz="2000"/>
            </a:lvl5pPr>
            <a:lvl6pPr marL="2284492" indent="0">
              <a:buNone/>
              <a:defRPr sz="2000"/>
            </a:lvl6pPr>
            <a:lvl7pPr marL="2741387" indent="0">
              <a:buNone/>
              <a:defRPr sz="2000"/>
            </a:lvl7pPr>
            <a:lvl8pPr marL="3198287" indent="0">
              <a:buNone/>
              <a:defRPr sz="2000"/>
            </a:lvl8pPr>
            <a:lvl9pPr marL="3655186"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6899" indent="0">
              <a:buNone/>
              <a:defRPr sz="1200"/>
            </a:lvl2pPr>
            <a:lvl3pPr marL="913798" indent="0">
              <a:buNone/>
              <a:defRPr sz="1000"/>
            </a:lvl3pPr>
            <a:lvl4pPr marL="1370695" indent="0">
              <a:buNone/>
              <a:defRPr sz="900"/>
            </a:lvl4pPr>
            <a:lvl5pPr marL="1827596" indent="0">
              <a:buNone/>
              <a:defRPr sz="900"/>
            </a:lvl5pPr>
            <a:lvl6pPr marL="2284492" indent="0">
              <a:buNone/>
              <a:defRPr sz="900"/>
            </a:lvl6pPr>
            <a:lvl7pPr marL="2741387" indent="0">
              <a:buNone/>
              <a:defRPr sz="900"/>
            </a:lvl7pPr>
            <a:lvl8pPr marL="3198287" indent="0">
              <a:buNone/>
              <a:defRPr sz="900"/>
            </a:lvl8pPr>
            <a:lvl9pPr marL="3655186" indent="0">
              <a:buNone/>
              <a:defRPr sz="900"/>
            </a:lvl9pPr>
          </a:lstStyle>
          <a:p>
            <a:pPr lvl="0"/>
            <a:r>
              <a:rPr lang="en-US" smtClean="0"/>
              <a:t>Click to edit Master text styles</a:t>
            </a:r>
          </a:p>
        </p:txBody>
      </p:sp>
    </p:spTree>
  </p:cSld>
  <p:clrMapOvr>
    <a:masterClrMapping/>
  </p:clrMapOvr>
  <p:transition xmlns:p14="http://schemas.microsoft.com/office/powerpoint/2010/main">
    <p:wipe dir="d"/>
  </p:transition>
  <p:hf hdr="0" ftr="0" dt="0"/>
</p:sldLayout>
</file>

<file path=ppt/slideLayouts/slideLayout1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xmlns:p14="http://schemas.microsoft.com/office/powerpoint/2010/main">
    <p:wipe dir="d"/>
  </p:transition>
  <p:hf hdr="0" ftr="0" dt="0"/>
</p:sldLayout>
</file>

<file path=ppt/slideLayouts/slideLayout1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97676" y="123825"/>
            <a:ext cx="2035175" cy="61420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90563" y="123825"/>
            <a:ext cx="5954712" cy="61420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xmlns:p14="http://schemas.microsoft.com/office/powerpoint/2010/main">
    <p:wipe dir="d"/>
  </p:transition>
  <p:hf hdr="0" ftr="0" dt="0"/>
</p:sldLayout>
</file>

<file path=ppt/slideLayouts/slideLayout174.xml><?xml version="1.0" encoding="utf-8"?>
<p:sldLayout xmlns:a="http://schemas.openxmlformats.org/drawingml/2006/main" xmlns:r="http://schemas.openxmlformats.org/officeDocument/2006/relationships" xmlns:p="http://schemas.openxmlformats.org/presentationml/2006/main" userDrawn="1">
  <p:cSld name="3_Blank">
    <p:spTree>
      <p:nvGrpSpPr>
        <p:cNvPr id="1" name=""/>
        <p:cNvGrpSpPr/>
        <p:nvPr/>
      </p:nvGrpSpPr>
      <p:grpSpPr>
        <a:xfrm>
          <a:off x="0" y="0"/>
          <a:ext cx="0" cy="0"/>
          <a:chOff x="0" y="0"/>
          <a:chExt cx="0" cy="0"/>
        </a:xfrm>
      </p:grpSpPr>
      <p:sp>
        <p:nvSpPr>
          <p:cNvPr id="3" name="Title 1"/>
          <p:cNvSpPr>
            <a:spLocks noGrp="1"/>
          </p:cNvSpPr>
          <p:nvPr>
            <p:ph type="title"/>
          </p:nvPr>
        </p:nvSpPr>
        <p:spPr>
          <a:xfrm>
            <a:off x="694482" y="215906"/>
            <a:ext cx="8144719" cy="720271"/>
          </a:xfrm>
        </p:spPr>
        <p:txBody>
          <a:bodyPr/>
          <a:lstStyle/>
          <a:p>
            <a:r>
              <a:rPr lang="en-US" dirty="0" smtClean="0"/>
              <a:t>Click to edit Master title style</a:t>
            </a:r>
            <a:endParaRPr lang="en-US" dirty="0"/>
          </a:p>
        </p:txBody>
      </p:sp>
      <p:sp>
        <p:nvSpPr>
          <p:cNvPr id="4" name="Content Placeholder 2"/>
          <p:cNvSpPr>
            <a:spLocks noGrp="1"/>
          </p:cNvSpPr>
          <p:nvPr>
            <p:ph idx="1"/>
          </p:nvPr>
        </p:nvSpPr>
        <p:spPr>
          <a:xfrm>
            <a:off x="395536" y="1165070"/>
            <a:ext cx="8458200" cy="5386343"/>
          </a:xfrm>
        </p:spPr>
        <p:txBody>
          <a:bodyPr/>
          <a:lstStyle>
            <a:lvl2pPr>
              <a:defRPr>
                <a:solidFill>
                  <a:srgbClr val="003399"/>
                </a:solidFill>
              </a:defRPr>
            </a:lvl2pPr>
            <a:lvl4pPr marL="1484920" indent="-236383">
              <a:defRPr/>
            </a:lvl4pPr>
            <a:lvl5pPr marL="1827596" indent="-228447">
              <a:defRPr sz="12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Layout>
</file>

<file path=ppt/slideLayouts/slideLayout175.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pic>
        <p:nvPicPr>
          <p:cNvPr id="6" name="Picture 5" descr="Budget Master.jpg"/>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543246175"/>
      </p:ext>
    </p:extLst>
  </p:cSld>
  <p:clrMapOvr>
    <a:masterClrMapping/>
  </p:clrMapOvr>
  <p:transition xmlns:p14="http://schemas.microsoft.com/office/powerpoint/2010/main" spd="slow">
    <p:wipe dir="d"/>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6" name="Picture 5" descr="AstroCover.jp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79589" name="Rectangle 5"/>
          <p:cNvSpPr>
            <a:spLocks noGrp="1" noChangeArrowheads="1"/>
          </p:cNvSpPr>
          <p:nvPr>
            <p:ph type="ctrTitle"/>
          </p:nvPr>
        </p:nvSpPr>
        <p:spPr>
          <a:xfrm>
            <a:off x="4680477" y="4715083"/>
            <a:ext cx="4298036" cy="353882"/>
          </a:xfrm>
        </p:spPr>
        <p:txBody>
          <a:bodyPr wrap="square" anchor="t">
            <a:spAutoFit/>
          </a:bodyPr>
          <a:lstStyle>
            <a:lvl1pPr>
              <a:defRPr sz="2000">
                <a:solidFill>
                  <a:srgbClr val="FFFFFF"/>
                </a:solidFill>
              </a:defRPr>
            </a:lvl1pPr>
          </a:lstStyle>
          <a:p>
            <a:r>
              <a:rPr lang="en-US" smtClean="0"/>
              <a:t>Click to edit Master title style</a:t>
            </a:r>
            <a:endParaRPr lang="en-US" dirty="0"/>
          </a:p>
        </p:txBody>
      </p:sp>
      <p:sp>
        <p:nvSpPr>
          <p:cNvPr id="579590" name="Rectangle 6"/>
          <p:cNvSpPr>
            <a:spLocks noGrp="1" noChangeArrowheads="1"/>
          </p:cNvSpPr>
          <p:nvPr>
            <p:ph type="subTitle" idx="1"/>
          </p:nvPr>
        </p:nvSpPr>
        <p:spPr>
          <a:xfrm>
            <a:off x="4965033" y="5235783"/>
            <a:ext cx="3723891" cy="301560"/>
          </a:xfrm>
        </p:spPr>
        <p:txBody>
          <a:bodyPr wrap="square">
            <a:spAutoFit/>
          </a:bodyPr>
          <a:lstStyle>
            <a:lvl1pPr marL="0" indent="0" algn="ctr">
              <a:buNone/>
              <a:defRPr sz="1600">
                <a:solidFill>
                  <a:srgbClr val="FFFFFF"/>
                </a:solidFill>
              </a:defRPr>
            </a:lvl1pPr>
          </a:lstStyle>
          <a:p>
            <a:r>
              <a:rPr lang="en-US" smtClean="0"/>
              <a:t>Click to edit Master subtitle style</a:t>
            </a:r>
            <a:endParaRPr lang="en-US" dirty="0"/>
          </a:p>
        </p:txBody>
      </p:sp>
    </p:spTree>
  </p:cSld>
  <p:clrMapOvr>
    <a:masterClrMapping/>
  </p:clrMapOvr>
  <p:transition xmlns:p14="http://schemas.microsoft.com/office/powerpoint/2010/main">
    <p:wipe dir="d"/>
  </p:transition>
  <p:hf hdr="0" ftr="0" dt="0"/>
</p:sldLayout>
</file>

<file path=ppt/slideLayouts/slideLayout1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27203" y="92765"/>
            <a:ext cx="8287972" cy="622852"/>
          </a:xfrm>
        </p:spPr>
        <p:txBody>
          <a:bodyPr/>
          <a:lstStyle>
            <a:lvl1pPr>
              <a:defRPr b="1"/>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xmlns:p14="http://schemas.microsoft.com/office/powerpoint/2010/main">
    <p:wipe dir="d"/>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none"/>
            </a:lvl1pPr>
          </a:lstStyle>
          <a:p>
            <a:r>
              <a:rPr lang="en-US" smtClean="0"/>
              <a:t>Click to edit Master title style</a:t>
            </a:r>
            <a:endParaRPr lang="en-US" dirty="0"/>
          </a:p>
        </p:txBody>
      </p:sp>
      <p:sp>
        <p:nvSpPr>
          <p:cNvPr id="3" name="Text Placeholder 2"/>
          <p:cNvSpPr>
            <a:spLocks noGrp="1"/>
          </p:cNvSpPr>
          <p:nvPr>
            <p:ph type="body" idx="1"/>
          </p:nvPr>
        </p:nvSpPr>
        <p:spPr>
          <a:xfrm>
            <a:off x="722313" y="2906720"/>
            <a:ext cx="7772400" cy="1500187"/>
          </a:xfrm>
        </p:spPr>
        <p:txBody>
          <a:bodyPr anchor="b"/>
          <a:lstStyle>
            <a:lvl1pPr marL="0" indent="0">
              <a:buNone/>
              <a:defRPr sz="2000"/>
            </a:lvl1pPr>
            <a:lvl2pPr marL="456899" indent="0">
              <a:buNone/>
              <a:defRPr sz="1800"/>
            </a:lvl2pPr>
            <a:lvl3pPr marL="913798" indent="0">
              <a:buNone/>
              <a:defRPr sz="1600"/>
            </a:lvl3pPr>
            <a:lvl4pPr marL="1370695" indent="0">
              <a:buNone/>
              <a:defRPr sz="1400"/>
            </a:lvl4pPr>
            <a:lvl5pPr marL="1827596" indent="0">
              <a:buNone/>
              <a:defRPr sz="1400"/>
            </a:lvl5pPr>
            <a:lvl6pPr marL="2284492" indent="0">
              <a:buNone/>
              <a:defRPr sz="1400"/>
            </a:lvl6pPr>
            <a:lvl7pPr marL="2741387" indent="0">
              <a:buNone/>
              <a:defRPr sz="1400"/>
            </a:lvl7pPr>
            <a:lvl8pPr marL="3198287" indent="0">
              <a:buNone/>
              <a:defRPr sz="1400"/>
            </a:lvl8pPr>
            <a:lvl9pPr marL="3655186" indent="0">
              <a:buNone/>
              <a:defRPr sz="1400"/>
            </a:lvl9pPr>
          </a:lstStyle>
          <a:p>
            <a:pPr lvl="0"/>
            <a:r>
              <a:rPr lang="en-US" smtClean="0"/>
              <a:t>Click to edit Master text styles</a:t>
            </a:r>
          </a:p>
        </p:txBody>
      </p:sp>
    </p:spTree>
  </p:cSld>
  <p:clrMapOvr>
    <a:masterClrMapping/>
  </p:clrMapOvr>
  <p:transition xmlns:p14="http://schemas.microsoft.com/office/powerpoint/2010/main">
    <p:wipe dir="d"/>
  </p:transition>
  <p:hf hdr="0" ftr="0" dt="0"/>
</p:sldLayout>
</file>

<file path=ppt/slideLayouts/slideLayout1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63613" y="1290645"/>
            <a:ext cx="3846512" cy="4975225"/>
          </a:xfrm>
        </p:spPr>
        <p:txBody>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962525" y="1290645"/>
            <a:ext cx="3846513" cy="4975225"/>
          </a:xfrm>
        </p:spPr>
        <p:txBody>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xmlns:p14="http://schemas.microsoft.com/office/powerpoint/2010/main">
    <p:wipe dir="d"/>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B4EC4F1-7273-FF48-A761-3B5AB66426E7}" type="datetimeFigureOut">
              <a:rPr lang="en-US" smtClean="0"/>
              <a:t>6/25/15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6C30EC7-AA50-1C43-B42D-EC10066B2767}" type="slidenum">
              <a:rPr lang="en-US" smtClean="0"/>
              <a:t>‹#›</a:t>
            </a:fld>
            <a:endParaRPr lang="en-US"/>
          </a:p>
        </p:txBody>
      </p:sp>
    </p:spTree>
    <p:extLst>
      <p:ext uri="{BB962C8B-B14F-4D97-AF65-F5344CB8AC3E}">
        <p14:creationId xmlns:p14="http://schemas.microsoft.com/office/powerpoint/2010/main" val="1367506786"/>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99" indent="0">
              <a:buNone/>
              <a:defRPr sz="2000" b="1"/>
            </a:lvl2pPr>
            <a:lvl3pPr marL="913798" indent="0">
              <a:buNone/>
              <a:defRPr sz="1800" b="1"/>
            </a:lvl3pPr>
            <a:lvl4pPr marL="1370695" indent="0">
              <a:buNone/>
              <a:defRPr sz="1600" b="1"/>
            </a:lvl4pPr>
            <a:lvl5pPr marL="1827596" indent="0">
              <a:buNone/>
              <a:defRPr sz="1600" b="1"/>
            </a:lvl5pPr>
            <a:lvl6pPr marL="2284492" indent="0">
              <a:buNone/>
              <a:defRPr sz="1600" b="1"/>
            </a:lvl6pPr>
            <a:lvl7pPr marL="2741387" indent="0">
              <a:buNone/>
              <a:defRPr sz="1600" b="1"/>
            </a:lvl7pPr>
            <a:lvl8pPr marL="3198287" indent="0">
              <a:buNone/>
              <a:defRPr sz="1600" b="1"/>
            </a:lvl8pPr>
            <a:lvl9pPr marL="3655186"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a:lvl1pPr>
            <a:lvl2pPr marL="456899" indent="0">
              <a:buNone/>
              <a:defRPr sz="2000" b="1"/>
            </a:lvl2pPr>
            <a:lvl3pPr marL="913798" indent="0">
              <a:buNone/>
              <a:defRPr sz="1800" b="1"/>
            </a:lvl3pPr>
            <a:lvl4pPr marL="1370695" indent="0">
              <a:buNone/>
              <a:defRPr sz="1600" b="1"/>
            </a:lvl4pPr>
            <a:lvl5pPr marL="1827596" indent="0">
              <a:buNone/>
              <a:defRPr sz="1600" b="1"/>
            </a:lvl5pPr>
            <a:lvl6pPr marL="2284492" indent="0">
              <a:buNone/>
              <a:defRPr sz="1600" b="1"/>
            </a:lvl6pPr>
            <a:lvl7pPr marL="2741387" indent="0">
              <a:buNone/>
              <a:defRPr sz="1600" b="1"/>
            </a:lvl7pPr>
            <a:lvl8pPr marL="3198287" indent="0">
              <a:buNone/>
              <a:defRPr sz="1600" b="1"/>
            </a:lvl8pPr>
            <a:lvl9pPr marL="3655186"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xmlns:p14="http://schemas.microsoft.com/office/powerpoint/2010/main">
    <p:wipe dir="d"/>
  </p:transition>
  <p:hf hdr="0" ftr="0" dt="0"/>
</p:sldLayout>
</file>

<file path=ppt/slideLayouts/slideLayout1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xmlns:p14="http://schemas.microsoft.com/office/powerpoint/2010/main">
    <p:wipe dir="d"/>
  </p:transition>
  <p:hf hdr="0" ftr="0" dt="0"/>
</p:sldLayout>
</file>

<file path=ppt/slideLayouts/slideLayout1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xmlns:p14="http://schemas.microsoft.com/office/powerpoint/2010/main">
    <p:wipe dir="d"/>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7" y="1435107"/>
            <a:ext cx="3008313" cy="4691063"/>
          </a:xfrm>
        </p:spPr>
        <p:txBody>
          <a:bodyPr/>
          <a:lstStyle>
            <a:lvl1pPr marL="0" indent="0">
              <a:buNone/>
              <a:defRPr sz="1400"/>
            </a:lvl1pPr>
            <a:lvl2pPr marL="456899" indent="0">
              <a:buNone/>
              <a:defRPr sz="1200"/>
            </a:lvl2pPr>
            <a:lvl3pPr marL="913798" indent="0">
              <a:buNone/>
              <a:defRPr sz="1000"/>
            </a:lvl3pPr>
            <a:lvl4pPr marL="1370695" indent="0">
              <a:buNone/>
              <a:defRPr sz="900"/>
            </a:lvl4pPr>
            <a:lvl5pPr marL="1827596" indent="0">
              <a:buNone/>
              <a:defRPr sz="900"/>
            </a:lvl5pPr>
            <a:lvl6pPr marL="2284492" indent="0">
              <a:buNone/>
              <a:defRPr sz="900"/>
            </a:lvl6pPr>
            <a:lvl7pPr marL="2741387" indent="0">
              <a:buNone/>
              <a:defRPr sz="900"/>
            </a:lvl7pPr>
            <a:lvl8pPr marL="3198287" indent="0">
              <a:buNone/>
              <a:defRPr sz="900"/>
            </a:lvl8pPr>
            <a:lvl9pPr marL="3655186" indent="0">
              <a:buNone/>
              <a:defRPr sz="900"/>
            </a:lvl9pPr>
          </a:lstStyle>
          <a:p>
            <a:pPr lvl="0"/>
            <a:r>
              <a:rPr lang="en-US" smtClean="0"/>
              <a:t>Click to edit Master text styles</a:t>
            </a:r>
          </a:p>
        </p:txBody>
      </p:sp>
    </p:spTree>
  </p:cSld>
  <p:clrMapOvr>
    <a:masterClrMapping/>
  </p:clrMapOvr>
  <p:transition xmlns:p14="http://schemas.microsoft.com/office/powerpoint/2010/main">
    <p:wipe dir="d"/>
  </p:transition>
  <p:hf hdr="0" ftr="0" dt="0"/>
</p:sldLayout>
</file>

<file path=ppt/slideLayouts/slideLayout1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852613" y="612775"/>
            <a:ext cx="5486400" cy="4114800"/>
          </a:xfrm>
        </p:spPr>
        <p:txBody>
          <a:bodyPr/>
          <a:lstStyle>
            <a:lvl1pPr marL="0" indent="0">
              <a:buNone/>
              <a:defRPr sz="3200"/>
            </a:lvl1pPr>
            <a:lvl2pPr marL="456899" indent="0">
              <a:buNone/>
              <a:defRPr sz="2800"/>
            </a:lvl2pPr>
            <a:lvl3pPr marL="913798" indent="0">
              <a:buNone/>
              <a:defRPr sz="2400"/>
            </a:lvl3pPr>
            <a:lvl4pPr marL="1370695" indent="0">
              <a:buNone/>
              <a:defRPr sz="2000"/>
            </a:lvl4pPr>
            <a:lvl5pPr marL="1827596" indent="0">
              <a:buNone/>
              <a:defRPr sz="2000"/>
            </a:lvl5pPr>
            <a:lvl6pPr marL="2284492" indent="0">
              <a:buNone/>
              <a:defRPr sz="2000"/>
            </a:lvl6pPr>
            <a:lvl7pPr marL="2741387" indent="0">
              <a:buNone/>
              <a:defRPr sz="2000"/>
            </a:lvl7pPr>
            <a:lvl8pPr marL="3198287" indent="0">
              <a:buNone/>
              <a:defRPr sz="2000"/>
            </a:lvl8pPr>
            <a:lvl9pPr marL="3655186"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6899" indent="0">
              <a:buNone/>
              <a:defRPr sz="1200"/>
            </a:lvl2pPr>
            <a:lvl3pPr marL="913798" indent="0">
              <a:buNone/>
              <a:defRPr sz="1000"/>
            </a:lvl3pPr>
            <a:lvl4pPr marL="1370695" indent="0">
              <a:buNone/>
              <a:defRPr sz="900"/>
            </a:lvl4pPr>
            <a:lvl5pPr marL="1827596" indent="0">
              <a:buNone/>
              <a:defRPr sz="900"/>
            </a:lvl5pPr>
            <a:lvl6pPr marL="2284492" indent="0">
              <a:buNone/>
              <a:defRPr sz="900"/>
            </a:lvl6pPr>
            <a:lvl7pPr marL="2741387" indent="0">
              <a:buNone/>
              <a:defRPr sz="900"/>
            </a:lvl7pPr>
            <a:lvl8pPr marL="3198287" indent="0">
              <a:buNone/>
              <a:defRPr sz="900"/>
            </a:lvl8pPr>
            <a:lvl9pPr marL="3655186" indent="0">
              <a:buNone/>
              <a:defRPr sz="900"/>
            </a:lvl9pPr>
          </a:lstStyle>
          <a:p>
            <a:pPr lvl="0"/>
            <a:r>
              <a:rPr lang="en-US" smtClean="0"/>
              <a:t>Click to edit Master text styles</a:t>
            </a:r>
          </a:p>
        </p:txBody>
      </p:sp>
    </p:spTree>
  </p:cSld>
  <p:clrMapOvr>
    <a:masterClrMapping/>
  </p:clrMapOvr>
  <p:transition xmlns:p14="http://schemas.microsoft.com/office/powerpoint/2010/main">
    <p:wipe dir="d"/>
  </p:transition>
  <p:hf hdr="0" ftr="0" dt="0"/>
</p:sldLayout>
</file>

<file path=ppt/slideLayouts/slideLayout1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xmlns:p14="http://schemas.microsoft.com/office/powerpoint/2010/main">
    <p:wipe dir="d"/>
  </p:transition>
  <p:hf hdr="0" ftr="0" dt="0"/>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97676" y="123825"/>
            <a:ext cx="2035175" cy="61420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90563" y="123825"/>
            <a:ext cx="5954712" cy="61420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xmlns:p14="http://schemas.microsoft.com/office/powerpoint/2010/main">
    <p:wipe dir="d"/>
  </p:transition>
  <p:hf hdr="0" ftr="0" dt="0"/>
</p:sldLayout>
</file>

<file path=ppt/slideLayouts/slideLayout187.xml><?xml version="1.0" encoding="utf-8"?>
<p:sldLayout xmlns:a="http://schemas.openxmlformats.org/drawingml/2006/main" xmlns:r="http://schemas.openxmlformats.org/officeDocument/2006/relationships" xmlns:p="http://schemas.openxmlformats.org/presentationml/2006/main" userDrawn="1">
  <p:cSld name="3_Blank">
    <p:spTree>
      <p:nvGrpSpPr>
        <p:cNvPr id="1" name=""/>
        <p:cNvGrpSpPr/>
        <p:nvPr/>
      </p:nvGrpSpPr>
      <p:grpSpPr>
        <a:xfrm>
          <a:off x="0" y="0"/>
          <a:ext cx="0" cy="0"/>
          <a:chOff x="0" y="0"/>
          <a:chExt cx="0" cy="0"/>
        </a:xfrm>
      </p:grpSpPr>
      <p:sp>
        <p:nvSpPr>
          <p:cNvPr id="3" name="Title 1"/>
          <p:cNvSpPr>
            <a:spLocks noGrp="1"/>
          </p:cNvSpPr>
          <p:nvPr>
            <p:ph type="title"/>
          </p:nvPr>
        </p:nvSpPr>
        <p:spPr>
          <a:xfrm>
            <a:off x="694482" y="215906"/>
            <a:ext cx="8144719" cy="720271"/>
          </a:xfrm>
        </p:spPr>
        <p:txBody>
          <a:bodyPr/>
          <a:lstStyle/>
          <a:p>
            <a:r>
              <a:rPr lang="en-US" dirty="0" smtClean="0"/>
              <a:t>Click to edit Master title style</a:t>
            </a:r>
            <a:endParaRPr lang="en-US" dirty="0"/>
          </a:p>
        </p:txBody>
      </p:sp>
      <p:sp>
        <p:nvSpPr>
          <p:cNvPr id="4" name="Content Placeholder 2"/>
          <p:cNvSpPr>
            <a:spLocks noGrp="1"/>
          </p:cNvSpPr>
          <p:nvPr>
            <p:ph idx="1"/>
          </p:nvPr>
        </p:nvSpPr>
        <p:spPr>
          <a:xfrm>
            <a:off x="395536" y="1165070"/>
            <a:ext cx="8458200" cy="5386343"/>
          </a:xfrm>
        </p:spPr>
        <p:txBody>
          <a:bodyPr/>
          <a:lstStyle>
            <a:lvl2pPr>
              <a:defRPr>
                <a:solidFill>
                  <a:srgbClr val="003399"/>
                </a:solidFill>
              </a:defRPr>
            </a:lvl2pPr>
            <a:lvl4pPr marL="1484920" indent="-236383">
              <a:defRPr/>
            </a:lvl4pPr>
            <a:lvl5pPr marL="1827596" indent="-228447">
              <a:defRPr sz="12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Layout>
</file>

<file path=ppt/slideLayouts/slideLayout188.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pic>
        <p:nvPicPr>
          <p:cNvPr id="6" name="Picture 5" descr="Budget Master.jpg"/>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543246175"/>
      </p:ext>
    </p:extLst>
  </p:cSld>
  <p:clrMapOvr>
    <a:masterClrMapping/>
  </p:clrMapOvr>
  <p:transition xmlns:p14="http://schemas.microsoft.com/office/powerpoint/2010/main" spd="slow">
    <p:wipe dir="d"/>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6" name="Picture 5" descr="AstroCover.jp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79589" name="Rectangle 5"/>
          <p:cNvSpPr>
            <a:spLocks noGrp="1" noChangeArrowheads="1"/>
          </p:cNvSpPr>
          <p:nvPr>
            <p:ph type="ctrTitle"/>
          </p:nvPr>
        </p:nvSpPr>
        <p:spPr>
          <a:xfrm>
            <a:off x="4680477" y="4715083"/>
            <a:ext cx="4298036" cy="353882"/>
          </a:xfrm>
        </p:spPr>
        <p:txBody>
          <a:bodyPr wrap="square" anchor="t">
            <a:spAutoFit/>
          </a:bodyPr>
          <a:lstStyle>
            <a:lvl1pPr>
              <a:defRPr sz="2000">
                <a:solidFill>
                  <a:srgbClr val="FFFFFF"/>
                </a:solidFill>
              </a:defRPr>
            </a:lvl1pPr>
          </a:lstStyle>
          <a:p>
            <a:r>
              <a:rPr lang="en-US" smtClean="0"/>
              <a:t>Click to edit Master title style</a:t>
            </a:r>
            <a:endParaRPr lang="en-US" dirty="0"/>
          </a:p>
        </p:txBody>
      </p:sp>
      <p:sp>
        <p:nvSpPr>
          <p:cNvPr id="579590" name="Rectangle 6"/>
          <p:cNvSpPr>
            <a:spLocks noGrp="1" noChangeArrowheads="1"/>
          </p:cNvSpPr>
          <p:nvPr>
            <p:ph type="subTitle" idx="1"/>
          </p:nvPr>
        </p:nvSpPr>
        <p:spPr>
          <a:xfrm>
            <a:off x="4965033" y="5235783"/>
            <a:ext cx="3723891" cy="301560"/>
          </a:xfrm>
        </p:spPr>
        <p:txBody>
          <a:bodyPr wrap="square">
            <a:spAutoFit/>
          </a:bodyPr>
          <a:lstStyle>
            <a:lvl1pPr marL="0" indent="0" algn="ctr">
              <a:buNone/>
              <a:defRPr sz="1600">
                <a:solidFill>
                  <a:srgbClr val="FFFFFF"/>
                </a:solidFill>
              </a:defRPr>
            </a:lvl1pPr>
          </a:lstStyle>
          <a:p>
            <a:r>
              <a:rPr lang="en-US" smtClean="0"/>
              <a:t>Click to edit Master subtitle style</a:t>
            </a:r>
            <a:endParaRPr lang="en-US" dirty="0"/>
          </a:p>
        </p:txBody>
      </p:sp>
    </p:spTree>
  </p:cSld>
  <p:clrMapOvr>
    <a:masterClrMapping/>
  </p:clrMapOvr>
  <p:transition xmlns:p14="http://schemas.microsoft.com/office/powerpoint/2010/main">
    <p:wipe dir="d"/>
  </p:transition>
  <p:hf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B4EC4F1-7273-FF48-A761-3B5AB66426E7}" type="datetimeFigureOut">
              <a:rPr lang="en-US" smtClean="0"/>
              <a:t>6/25/15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6C30EC7-AA50-1C43-B42D-EC10066B2767}" type="slidenum">
              <a:rPr lang="en-US" smtClean="0"/>
              <a:t>‹#›</a:t>
            </a:fld>
            <a:endParaRPr lang="en-US"/>
          </a:p>
        </p:txBody>
      </p:sp>
    </p:spTree>
    <p:extLst>
      <p:ext uri="{BB962C8B-B14F-4D97-AF65-F5344CB8AC3E}">
        <p14:creationId xmlns:p14="http://schemas.microsoft.com/office/powerpoint/2010/main" val="2146132037"/>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27203" y="92765"/>
            <a:ext cx="8287972" cy="622852"/>
          </a:xfrm>
        </p:spPr>
        <p:txBody>
          <a:bodyPr/>
          <a:lstStyle>
            <a:lvl1pPr>
              <a:defRPr b="1"/>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xmlns:p14="http://schemas.microsoft.com/office/powerpoint/2010/main">
    <p:wipe dir="d"/>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none"/>
            </a:lvl1pPr>
          </a:lstStyle>
          <a:p>
            <a:r>
              <a:rPr lang="en-US" smtClean="0"/>
              <a:t>Click to edit Master title style</a:t>
            </a:r>
            <a:endParaRPr lang="en-US" dirty="0"/>
          </a:p>
        </p:txBody>
      </p:sp>
      <p:sp>
        <p:nvSpPr>
          <p:cNvPr id="3" name="Text Placeholder 2"/>
          <p:cNvSpPr>
            <a:spLocks noGrp="1"/>
          </p:cNvSpPr>
          <p:nvPr>
            <p:ph type="body" idx="1"/>
          </p:nvPr>
        </p:nvSpPr>
        <p:spPr>
          <a:xfrm>
            <a:off x="722313" y="2906720"/>
            <a:ext cx="7772400" cy="1500187"/>
          </a:xfrm>
        </p:spPr>
        <p:txBody>
          <a:bodyPr anchor="b"/>
          <a:lstStyle>
            <a:lvl1pPr marL="0" indent="0">
              <a:buNone/>
              <a:defRPr sz="2000"/>
            </a:lvl1pPr>
            <a:lvl2pPr marL="456899" indent="0">
              <a:buNone/>
              <a:defRPr sz="1800"/>
            </a:lvl2pPr>
            <a:lvl3pPr marL="913798" indent="0">
              <a:buNone/>
              <a:defRPr sz="1600"/>
            </a:lvl3pPr>
            <a:lvl4pPr marL="1370695" indent="0">
              <a:buNone/>
              <a:defRPr sz="1400"/>
            </a:lvl4pPr>
            <a:lvl5pPr marL="1827596" indent="0">
              <a:buNone/>
              <a:defRPr sz="1400"/>
            </a:lvl5pPr>
            <a:lvl6pPr marL="2284492" indent="0">
              <a:buNone/>
              <a:defRPr sz="1400"/>
            </a:lvl6pPr>
            <a:lvl7pPr marL="2741387" indent="0">
              <a:buNone/>
              <a:defRPr sz="1400"/>
            </a:lvl7pPr>
            <a:lvl8pPr marL="3198287" indent="0">
              <a:buNone/>
              <a:defRPr sz="1400"/>
            </a:lvl8pPr>
            <a:lvl9pPr marL="3655186" indent="0">
              <a:buNone/>
              <a:defRPr sz="1400"/>
            </a:lvl9pPr>
          </a:lstStyle>
          <a:p>
            <a:pPr lvl="0"/>
            <a:r>
              <a:rPr lang="en-US" smtClean="0"/>
              <a:t>Click to edit Master text styles</a:t>
            </a:r>
          </a:p>
        </p:txBody>
      </p:sp>
    </p:spTree>
  </p:cSld>
  <p:clrMapOvr>
    <a:masterClrMapping/>
  </p:clrMapOvr>
  <p:transition xmlns:p14="http://schemas.microsoft.com/office/powerpoint/2010/main">
    <p:wipe dir="d"/>
  </p:transition>
  <p:hf hdr="0" ftr="0" dt="0"/>
</p:sldLayout>
</file>

<file path=ppt/slideLayouts/slideLayout1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63613" y="1290645"/>
            <a:ext cx="3846512" cy="4975225"/>
          </a:xfrm>
        </p:spPr>
        <p:txBody>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962525" y="1290645"/>
            <a:ext cx="3846513" cy="4975225"/>
          </a:xfrm>
        </p:spPr>
        <p:txBody>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xmlns:p14="http://schemas.microsoft.com/office/powerpoint/2010/main">
    <p:wipe dir="d"/>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99" indent="0">
              <a:buNone/>
              <a:defRPr sz="2000" b="1"/>
            </a:lvl2pPr>
            <a:lvl3pPr marL="913798" indent="0">
              <a:buNone/>
              <a:defRPr sz="1800" b="1"/>
            </a:lvl3pPr>
            <a:lvl4pPr marL="1370695" indent="0">
              <a:buNone/>
              <a:defRPr sz="1600" b="1"/>
            </a:lvl4pPr>
            <a:lvl5pPr marL="1827596" indent="0">
              <a:buNone/>
              <a:defRPr sz="1600" b="1"/>
            </a:lvl5pPr>
            <a:lvl6pPr marL="2284492" indent="0">
              <a:buNone/>
              <a:defRPr sz="1600" b="1"/>
            </a:lvl6pPr>
            <a:lvl7pPr marL="2741387" indent="0">
              <a:buNone/>
              <a:defRPr sz="1600" b="1"/>
            </a:lvl7pPr>
            <a:lvl8pPr marL="3198287" indent="0">
              <a:buNone/>
              <a:defRPr sz="1600" b="1"/>
            </a:lvl8pPr>
            <a:lvl9pPr marL="3655186"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a:lvl1pPr>
            <a:lvl2pPr marL="456899" indent="0">
              <a:buNone/>
              <a:defRPr sz="2000" b="1"/>
            </a:lvl2pPr>
            <a:lvl3pPr marL="913798" indent="0">
              <a:buNone/>
              <a:defRPr sz="1800" b="1"/>
            </a:lvl3pPr>
            <a:lvl4pPr marL="1370695" indent="0">
              <a:buNone/>
              <a:defRPr sz="1600" b="1"/>
            </a:lvl4pPr>
            <a:lvl5pPr marL="1827596" indent="0">
              <a:buNone/>
              <a:defRPr sz="1600" b="1"/>
            </a:lvl5pPr>
            <a:lvl6pPr marL="2284492" indent="0">
              <a:buNone/>
              <a:defRPr sz="1600" b="1"/>
            </a:lvl6pPr>
            <a:lvl7pPr marL="2741387" indent="0">
              <a:buNone/>
              <a:defRPr sz="1600" b="1"/>
            </a:lvl7pPr>
            <a:lvl8pPr marL="3198287" indent="0">
              <a:buNone/>
              <a:defRPr sz="1600" b="1"/>
            </a:lvl8pPr>
            <a:lvl9pPr marL="3655186"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xmlns:p14="http://schemas.microsoft.com/office/powerpoint/2010/main">
    <p:wipe dir="d"/>
  </p:transition>
  <p:hf hdr="0" ftr="0" dt="0"/>
</p:sldLayout>
</file>

<file path=ppt/slideLayouts/slideLayout1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xmlns:p14="http://schemas.microsoft.com/office/powerpoint/2010/main">
    <p:wipe dir="d"/>
  </p:transition>
  <p:hf hdr="0" ftr="0" dt="0"/>
</p:sldLayout>
</file>

<file path=ppt/slideLayouts/slideLayout1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xmlns:p14="http://schemas.microsoft.com/office/powerpoint/2010/main">
    <p:wipe dir="d"/>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7" y="1435107"/>
            <a:ext cx="3008313" cy="4691063"/>
          </a:xfrm>
        </p:spPr>
        <p:txBody>
          <a:bodyPr/>
          <a:lstStyle>
            <a:lvl1pPr marL="0" indent="0">
              <a:buNone/>
              <a:defRPr sz="1400"/>
            </a:lvl1pPr>
            <a:lvl2pPr marL="456899" indent="0">
              <a:buNone/>
              <a:defRPr sz="1200"/>
            </a:lvl2pPr>
            <a:lvl3pPr marL="913798" indent="0">
              <a:buNone/>
              <a:defRPr sz="1000"/>
            </a:lvl3pPr>
            <a:lvl4pPr marL="1370695" indent="0">
              <a:buNone/>
              <a:defRPr sz="900"/>
            </a:lvl4pPr>
            <a:lvl5pPr marL="1827596" indent="0">
              <a:buNone/>
              <a:defRPr sz="900"/>
            </a:lvl5pPr>
            <a:lvl6pPr marL="2284492" indent="0">
              <a:buNone/>
              <a:defRPr sz="900"/>
            </a:lvl6pPr>
            <a:lvl7pPr marL="2741387" indent="0">
              <a:buNone/>
              <a:defRPr sz="900"/>
            </a:lvl7pPr>
            <a:lvl8pPr marL="3198287" indent="0">
              <a:buNone/>
              <a:defRPr sz="900"/>
            </a:lvl8pPr>
            <a:lvl9pPr marL="3655186" indent="0">
              <a:buNone/>
              <a:defRPr sz="900"/>
            </a:lvl9pPr>
          </a:lstStyle>
          <a:p>
            <a:pPr lvl="0"/>
            <a:r>
              <a:rPr lang="en-US" smtClean="0"/>
              <a:t>Click to edit Master text styles</a:t>
            </a:r>
          </a:p>
        </p:txBody>
      </p:sp>
    </p:spTree>
  </p:cSld>
  <p:clrMapOvr>
    <a:masterClrMapping/>
  </p:clrMapOvr>
  <p:transition xmlns:p14="http://schemas.microsoft.com/office/powerpoint/2010/main">
    <p:wipe dir="d"/>
  </p:transition>
  <p:hf hdr="0" ftr="0" dt="0"/>
</p:sldLayout>
</file>

<file path=ppt/slideLayouts/slideLayout1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852613" y="612775"/>
            <a:ext cx="5486400" cy="4114800"/>
          </a:xfrm>
        </p:spPr>
        <p:txBody>
          <a:bodyPr/>
          <a:lstStyle>
            <a:lvl1pPr marL="0" indent="0">
              <a:buNone/>
              <a:defRPr sz="3200"/>
            </a:lvl1pPr>
            <a:lvl2pPr marL="456899" indent="0">
              <a:buNone/>
              <a:defRPr sz="2800"/>
            </a:lvl2pPr>
            <a:lvl3pPr marL="913798" indent="0">
              <a:buNone/>
              <a:defRPr sz="2400"/>
            </a:lvl3pPr>
            <a:lvl4pPr marL="1370695" indent="0">
              <a:buNone/>
              <a:defRPr sz="2000"/>
            </a:lvl4pPr>
            <a:lvl5pPr marL="1827596" indent="0">
              <a:buNone/>
              <a:defRPr sz="2000"/>
            </a:lvl5pPr>
            <a:lvl6pPr marL="2284492" indent="0">
              <a:buNone/>
              <a:defRPr sz="2000"/>
            </a:lvl6pPr>
            <a:lvl7pPr marL="2741387" indent="0">
              <a:buNone/>
              <a:defRPr sz="2000"/>
            </a:lvl7pPr>
            <a:lvl8pPr marL="3198287" indent="0">
              <a:buNone/>
              <a:defRPr sz="2000"/>
            </a:lvl8pPr>
            <a:lvl9pPr marL="3655186"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6899" indent="0">
              <a:buNone/>
              <a:defRPr sz="1200"/>
            </a:lvl2pPr>
            <a:lvl3pPr marL="913798" indent="0">
              <a:buNone/>
              <a:defRPr sz="1000"/>
            </a:lvl3pPr>
            <a:lvl4pPr marL="1370695" indent="0">
              <a:buNone/>
              <a:defRPr sz="900"/>
            </a:lvl4pPr>
            <a:lvl5pPr marL="1827596" indent="0">
              <a:buNone/>
              <a:defRPr sz="900"/>
            </a:lvl5pPr>
            <a:lvl6pPr marL="2284492" indent="0">
              <a:buNone/>
              <a:defRPr sz="900"/>
            </a:lvl6pPr>
            <a:lvl7pPr marL="2741387" indent="0">
              <a:buNone/>
              <a:defRPr sz="900"/>
            </a:lvl7pPr>
            <a:lvl8pPr marL="3198287" indent="0">
              <a:buNone/>
              <a:defRPr sz="900"/>
            </a:lvl8pPr>
            <a:lvl9pPr marL="3655186" indent="0">
              <a:buNone/>
              <a:defRPr sz="900"/>
            </a:lvl9pPr>
          </a:lstStyle>
          <a:p>
            <a:pPr lvl="0"/>
            <a:r>
              <a:rPr lang="en-US" smtClean="0"/>
              <a:t>Click to edit Master text styles</a:t>
            </a:r>
          </a:p>
        </p:txBody>
      </p:sp>
    </p:spTree>
  </p:cSld>
  <p:clrMapOvr>
    <a:masterClrMapping/>
  </p:clrMapOvr>
  <p:transition xmlns:p14="http://schemas.microsoft.com/office/powerpoint/2010/main">
    <p:wipe dir="d"/>
  </p:transition>
  <p:hf hdr="0" ftr="0" dt="0"/>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xmlns:p14="http://schemas.microsoft.com/office/powerpoint/2010/main">
    <p:wipe dir="d"/>
  </p:transition>
  <p:hf hdr="0" ftr="0" dt="0"/>
</p:sldLayout>
</file>

<file path=ppt/slideLayouts/slideLayout1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97676" y="123825"/>
            <a:ext cx="2035175" cy="61420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90563" y="123825"/>
            <a:ext cx="5954712" cy="61420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xmlns:p14="http://schemas.microsoft.com/office/powerpoint/2010/main">
    <p:wipe dir="d"/>
  </p:transition>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27203" y="92765"/>
            <a:ext cx="8287972" cy="622852"/>
          </a:xfrm>
        </p:spPr>
        <p:txBody>
          <a:bodyPr/>
          <a:lstStyle>
            <a:lvl1pPr>
              <a:defRPr b="1"/>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xmlns:p14="http://schemas.microsoft.com/office/powerpoint/2010/main">
    <p:wipe dir="d"/>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4EC4F1-7273-FF48-A761-3B5AB66426E7}" type="datetimeFigureOut">
              <a:rPr lang="en-US" smtClean="0"/>
              <a:t>6/25/15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6C30EC7-AA50-1C43-B42D-EC10066B2767}" type="slidenum">
              <a:rPr lang="en-US" smtClean="0"/>
              <a:t>‹#›</a:t>
            </a:fld>
            <a:endParaRPr lang="en-US"/>
          </a:p>
        </p:txBody>
      </p:sp>
    </p:spTree>
    <p:extLst>
      <p:ext uri="{BB962C8B-B14F-4D97-AF65-F5344CB8AC3E}">
        <p14:creationId xmlns:p14="http://schemas.microsoft.com/office/powerpoint/2010/main" val="2115570960"/>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userDrawn="1">
  <p:cSld name="3_Blank">
    <p:spTree>
      <p:nvGrpSpPr>
        <p:cNvPr id="1" name=""/>
        <p:cNvGrpSpPr/>
        <p:nvPr/>
      </p:nvGrpSpPr>
      <p:grpSpPr>
        <a:xfrm>
          <a:off x="0" y="0"/>
          <a:ext cx="0" cy="0"/>
          <a:chOff x="0" y="0"/>
          <a:chExt cx="0" cy="0"/>
        </a:xfrm>
      </p:grpSpPr>
      <p:sp>
        <p:nvSpPr>
          <p:cNvPr id="3" name="Title 1"/>
          <p:cNvSpPr>
            <a:spLocks noGrp="1"/>
          </p:cNvSpPr>
          <p:nvPr>
            <p:ph type="title"/>
          </p:nvPr>
        </p:nvSpPr>
        <p:spPr>
          <a:xfrm>
            <a:off x="694482" y="215906"/>
            <a:ext cx="8144719" cy="720271"/>
          </a:xfrm>
        </p:spPr>
        <p:txBody>
          <a:bodyPr/>
          <a:lstStyle/>
          <a:p>
            <a:r>
              <a:rPr lang="en-US" dirty="0" smtClean="0"/>
              <a:t>Click to edit Master title style</a:t>
            </a:r>
            <a:endParaRPr lang="en-US" dirty="0"/>
          </a:p>
        </p:txBody>
      </p:sp>
      <p:sp>
        <p:nvSpPr>
          <p:cNvPr id="4" name="Content Placeholder 2"/>
          <p:cNvSpPr>
            <a:spLocks noGrp="1"/>
          </p:cNvSpPr>
          <p:nvPr>
            <p:ph idx="1"/>
          </p:nvPr>
        </p:nvSpPr>
        <p:spPr>
          <a:xfrm>
            <a:off x="395536" y="1165070"/>
            <a:ext cx="8458200" cy="5386343"/>
          </a:xfrm>
        </p:spPr>
        <p:txBody>
          <a:bodyPr/>
          <a:lstStyle>
            <a:lvl2pPr>
              <a:defRPr>
                <a:solidFill>
                  <a:srgbClr val="003399"/>
                </a:solidFill>
              </a:defRPr>
            </a:lvl2pPr>
            <a:lvl4pPr marL="1484920" indent="-236383">
              <a:defRPr/>
            </a:lvl4pPr>
            <a:lvl5pPr marL="1827596" indent="-228447">
              <a:defRPr sz="12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Layout>
</file>

<file path=ppt/slideLayouts/slideLayout201.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pic>
        <p:nvPicPr>
          <p:cNvPr id="6" name="Picture 5" descr="Budget Master.jpg"/>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543246175"/>
      </p:ext>
    </p:extLst>
  </p:cSld>
  <p:clrMapOvr>
    <a:masterClrMapping/>
  </p:clrMapOvr>
  <p:transition xmlns:p14="http://schemas.microsoft.com/office/powerpoint/2010/main" spd="slow">
    <p:wipe dir="d"/>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6" name="Picture 5" descr="AstroCover.jp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79589" name="Rectangle 5"/>
          <p:cNvSpPr>
            <a:spLocks noGrp="1" noChangeArrowheads="1"/>
          </p:cNvSpPr>
          <p:nvPr>
            <p:ph type="ctrTitle"/>
          </p:nvPr>
        </p:nvSpPr>
        <p:spPr>
          <a:xfrm>
            <a:off x="4680477" y="4715083"/>
            <a:ext cx="4298036" cy="353882"/>
          </a:xfrm>
        </p:spPr>
        <p:txBody>
          <a:bodyPr wrap="square" anchor="t">
            <a:spAutoFit/>
          </a:bodyPr>
          <a:lstStyle>
            <a:lvl1pPr>
              <a:defRPr sz="2000">
                <a:solidFill>
                  <a:srgbClr val="FFFFFF"/>
                </a:solidFill>
              </a:defRPr>
            </a:lvl1pPr>
          </a:lstStyle>
          <a:p>
            <a:r>
              <a:rPr lang="en-US" smtClean="0"/>
              <a:t>Click to edit Master title style</a:t>
            </a:r>
            <a:endParaRPr lang="en-US" dirty="0"/>
          </a:p>
        </p:txBody>
      </p:sp>
      <p:sp>
        <p:nvSpPr>
          <p:cNvPr id="579590" name="Rectangle 6"/>
          <p:cNvSpPr>
            <a:spLocks noGrp="1" noChangeArrowheads="1"/>
          </p:cNvSpPr>
          <p:nvPr>
            <p:ph type="subTitle" idx="1"/>
          </p:nvPr>
        </p:nvSpPr>
        <p:spPr>
          <a:xfrm>
            <a:off x="4965033" y="5235783"/>
            <a:ext cx="3723891" cy="301560"/>
          </a:xfrm>
        </p:spPr>
        <p:txBody>
          <a:bodyPr wrap="square">
            <a:spAutoFit/>
          </a:bodyPr>
          <a:lstStyle>
            <a:lvl1pPr marL="0" indent="0" algn="ctr">
              <a:buNone/>
              <a:defRPr sz="1600">
                <a:solidFill>
                  <a:srgbClr val="FFFFFF"/>
                </a:solidFill>
              </a:defRPr>
            </a:lvl1pPr>
          </a:lstStyle>
          <a:p>
            <a:r>
              <a:rPr lang="en-US" smtClean="0"/>
              <a:t>Click to edit Master subtitle style</a:t>
            </a:r>
            <a:endParaRPr lang="en-US" dirty="0"/>
          </a:p>
        </p:txBody>
      </p:sp>
    </p:spTree>
  </p:cSld>
  <p:clrMapOvr>
    <a:masterClrMapping/>
  </p:clrMapOvr>
  <p:transition xmlns:p14="http://schemas.microsoft.com/office/powerpoint/2010/main">
    <p:wipe dir="d"/>
  </p:transition>
  <p:hf hdr="0" ftr="0" dt="0"/>
</p:sldLayout>
</file>

<file path=ppt/slideLayouts/slideLayout2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27203" y="92765"/>
            <a:ext cx="8287972" cy="622852"/>
          </a:xfrm>
        </p:spPr>
        <p:txBody>
          <a:bodyPr/>
          <a:lstStyle>
            <a:lvl1pPr>
              <a:defRPr b="1"/>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xmlns:p14="http://schemas.microsoft.com/office/powerpoint/2010/main">
    <p:wipe dir="d"/>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none"/>
            </a:lvl1pPr>
          </a:lstStyle>
          <a:p>
            <a:r>
              <a:rPr lang="en-US" smtClean="0"/>
              <a:t>Click to edit Master title style</a:t>
            </a:r>
            <a:endParaRPr lang="en-US" dirty="0"/>
          </a:p>
        </p:txBody>
      </p:sp>
      <p:sp>
        <p:nvSpPr>
          <p:cNvPr id="3" name="Text Placeholder 2"/>
          <p:cNvSpPr>
            <a:spLocks noGrp="1"/>
          </p:cNvSpPr>
          <p:nvPr>
            <p:ph type="body" idx="1"/>
          </p:nvPr>
        </p:nvSpPr>
        <p:spPr>
          <a:xfrm>
            <a:off x="722313" y="2906720"/>
            <a:ext cx="7772400" cy="1500187"/>
          </a:xfrm>
        </p:spPr>
        <p:txBody>
          <a:bodyPr anchor="b"/>
          <a:lstStyle>
            <a:lvl1pPr marL="0" indent="0">
              <a:buNone/>
              <a:defRPr sz="2000"/>
            </a:lvl1pPr>
            <a:lvl2pPr marL="456899" indent="0">
              <a:buNone/>
              <a:defRPr sz="1800"/>
            </a:lvl2pPr>
            <a:lvl3pPr marL="913798" indent="0">
              <a:buNone/>
              <a:defRPr sz="1600"/>
            </a:lvl3pPr>
            <a:lvl4pPr marL="1370695" indent="0">
              <a:buNone/>
              <a:defRPr sz="1400"/>
            </a:lvl4pPr>
            <a:lvl5pPr marL="1827596" indent="0">
              <a:buNone/>
              <a:defRPr sz="1400"/>
            </a:lvl5pPr>
            <a:lvl6pPr marL="2284492" indent="0">
              <a:buNone/>
              <a:defRPr sz="1400"/>
            </a:lvl6pPr>
            <a:lvl7pPr marL="2741387" indent="0">
              <a:buNone/>
              <a:defRPr sz="1400"/>
            </a:lvl7pPr>
            <a:lvl8pPr marL="3198287" indent="0">
              <a:buNone/>
              <a:defRPr sz="1400"/>
            </a:lvl8pPr>
            <a:lvl9pPr marL="3655186" indent="0">
              <a:buNone/>
              <a:defRPr sz="1400"/>
            </a:lvl9pPr>
          </a:lstStyle>
          <a:p>
            <a:pPr lvl="0"/>
            <a:r>
              <a:rPr lang="en-US" smtClean="0"/>
              <a:t>Click to edit Master text styles</a:t>
            </a:r>
          </a:p>
        </p:txBody>
      </p:sp>
    </p:spTree>
  </p:cSld>
  <p:clrMapOvr>
    <a:masterClrMapping/>
  </p:clrMapOvr>
  <p:transition xmlns:p14="http://schemas.microsoft.com/office/powerpoint/2010/main">
    <p:wipe dir="d"/>
  </p:transition>
  <p:hf hdr="0" ftr="0" dt="0"/>
</p:sldLayout>
</file>

<file path=ppt/slideLayouts/slideLayout2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63613" y="1290645"/>
            <a:ext cx="3846512" cy="4975225"/>
          </a:xfrm>
        </p:spPr>
        <p:txBody>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962525" y="1290645"/>
            <a:ext cx="3846513" cy="4975225"/>
          </a:xfrm>
        </p:spPr>
        <p:txBody>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xmlns:p14="http://schemas.microsoft.com/office/powerpoint/2010/main">
    <p:wipe dir="d"/>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99" indent="0">
              <a:buNone/>
              <a:defRPr sz="2000" b="1"/>
            </a:lvl2pPr>
            <a:lvl3pPr marL="913798" indent="0">
              <a:buNone/>
              <a:defRPr sz="1800" b="1"/>
            </a:lvl3pPr>
            <a:lvl4pPr marL="1370695" indent="0">
              <a:buNone/>
              <a:defRPr sz="1600" b="1"/>
            </a:lvl4pPr>
            <a:lvl5pPr marL="1827596" indent="0">
              <a:buNone/>
              <a:defRPr sz="1600" b="1"/>
            </a:lvl5pPr>
            <a:lvl6pPr marL="2284492" indent="0">
              <a:buNone/>
              <a:defRPr sz="1600" b="1"/>
            </a:lvl6pPr>
            <a:lvl7pPr marL="2741387" indent="0">
              <a:buNone/>
              <a:defRPr sz="1600" b="1"/>
            </a:lvl7pPr>
            <a:lvl8pPr marL="3198287" indent="0">
              <a:buNone/>
              <a:defRPr sz="1600" b="1"/>
            </a:lvl8pPr>
            <a:lvl9pPr marL="3655186"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a:lvl1pPr>
            <a:lvl2pPr marL="456899" indent="0">
              <a:buNone/>
              <a:defRPr sz="2000" b="1"/>
            </a:lvl2pPr>
            <a:lvl3pPr marL="913798" indent="0">
              <a:buNone/>
              <a:defRPr sz="1800" b="1"/>
            </a:lvl3pPr>
            <a:lvl4pPr marL="1370695" indent="0">
              <a:buNone/>
              <a:defRPr sz="1600" b="1"/>
            </a:lvl4pPr>
            <a:lvl5pPr marL="1827596" indent="0">
              <a:buNone/>
              <a:defRPr sz="1600" b="1"/>
            </a:lvl5pPr>
            <a:lvl6pPr marL="2284492" indent="0">
              <a:buNone/>
              <a:defRPr sz="1600" b="1"/>
            </a:lvl6pPr>
            <a:lvl7pPr marL="2741387" indent="0">
              <a:buNone/>
              <a:defRPr sz="1600" b="1"/>
            </a:lvl7pPr>
            <a:lvl8pPr marL="3198287" indent="0">
              <a:buNone/>
              <a:defRPr sz="1600" b="1"/>
            </a:lvl8pPr>
            <a:lvl9pPr marL="3655186"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xmlns:p14="http://schemas.microsoft.com/office/powerpoint/2010/main">
    <p:wipe dir="d"/>
  </p:transition>
  <p:hf hdr="0" ftr="0" dt="0"/>
</p:sldLayout>
</file>

<file path=ppt/slideLayouts/slideLayout2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xmlns:p14="http://schemas.microsoft.com/office/powerpoint/2010/main">
    <p:wipe dir="d"/>
  </p:transition>
  <p:hf hdr="0" ftr="0" dt="0"/>
</p:sldLayout>
</file>

<file path=ppt/slideLayouts/slideLayout2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xmlns:p14="http://schemas.microsoft.com/office/powerpoint/2010/main">
    <p:wipe dir="d"/>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7" y="1435107"/>
            <a:ext cx="3008313" cy="4691063"/>
          </a:xfrm>
        </p:spPr>
        <p:txBody>
          <a:bodyPr/>
          <a:lstStyle>
            <a:lvl1pPr marL="0" indent="0">
              <a:buNone/>
              <a:defRPr sz="1400"/>
            </a:lvl1pPr>
            <a:lvl2pPr marL="456899" indent="0">
              <a:buNone/>
              <a:defRPr sz="1200"/>
            </a:lvl2pPr>
            <a:lvl3pPr marL="913798" indent="0">
              <a:buNone/>
              <a:defRPr sz="1000"/>
            </a:lvl3pPr>
            <a:lvl4pPr marL="1370695" indent="0">
              <a:buNone/>
              <a:defRPr sz="900"/>
            </a:lvl4pPr>
            <a:lvl5pPr marL="1827596" indent="0">
              <a:buNone/>
              <a:defRPr sz="900"/>
            </a:lvl5pPr>
            <a:lvl6pPr marL="2284492" indent="0">
              <a:buNone/>
              <a:defRPr sz="900"/>
            </a:lvl6pPr>
            <a:lvl7pPr marL="2741387" indent="0">
              <a:buNone/>
              <a:defRPr sz="900"/>
            </a:lvl7pPr>
            <a:lvl8pPr marL="3198287" indent="0">
              <a:buNone/>
              <a:defRPr sz="900"/>
            </a:lvl8pPr>
            <a:lvl9pPr marL="3655186" indent="0">
              <a:buNone/>
              <a:defRPr sz="900"/>
            </a:lvl9pPr>
          </a:lstStyle>
          <a:p>
            <a:pPr lvl="0"/>
            <a:r>
              <a:rPr lang="en-US" smtClean="0"/>
              <a:t>Click to edit Master text styles</a:t>
            </a:r>
          </a:p>
        </p:txBody>
      </p:sp>
    </p:spTree>
  </p:cSld>
  <p:clrMapOvr>
    <a:masterClrMapping/>
  </p:clrMapOvr>
  <p:transition xmlns:p14="http://schemas.microsoft.com/office/powerpoint/2010/main">
    <p:wipe dir="d"/>
  </p:transition>
  <p:hf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B4EC4F1-7273-FF48-A761-3B5AB66426E7}" type="datetimeFigureOut">
              <a:rPr lang="en-US" smtClean="0"/>
              <a:t>6/25/15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6C30EC7-AA50-1C43-B42D-EC10066B2767}" type="slidenum">
              <a:rPr lang="en-US" smtClean="0"/>
              <a:t>‹#›</a:t>
            </a:fld>
            <a:endParaRPr lang="en-US"/>
          </a:p>
        </p:txBody>
      </p:sp>
    </p:spTree>
    <p:extLst>
      <p:ext uri="{BB962C8B-B14F-4D97-AF65-F5344CB8AC3E}">
        <p14:creationId xmlns:p14="http://schemas.microsoft.com/office/powerpoint/2010/main" val="2294396728"/>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852613" y="612775"/>
            <a:ext cx="5486400" cy="4114800"/>
          </a:xfrm>
        </p:spPr>
        <p:txBody>
          <a:bodyPr/>
          <a:lstStyle>
            <a:lvl1pPr marL="0" indent="0">
              <a:buNone/>
              <a:defRPr sz="3200"/>
            </a:lvl1pPr>
            <a:lvl2pPr marL="456899" indent="0">
              <a:buNone/>
              <a:defRPr sz="2800"/>
            </a:lvl2pPr>
            <a:lvl3pPr marL="913798" indent="0">
              <a:buNone/>
              <a:defRPr sz="2400"/>
            </a:lvl3pPr>
            <a:lvl4pPr marL="1370695" indent="0">
              <a:buNone/>
              <a:defRPr sz="2000"/>
            </a:lvl4pPr>
            <a:lvl5pPr marL="1827596" indent="0">
              <a:buNone/>
              <a:defRPr sz="2000"/>
            </a:lvl5pPr>
            <a:lvl6pPr marL="2284492" indent="0">
              <a:buNone/>
              <a:defRPr sz="2000"/>
            </a:lvl6pPr>
            <a:lvl7pPr marL="2741387" indent="0">
              <a:buNone/>
              <a:defRPr sz="2000"/>
            </a:lvl7pPr>
            <a:lvl8pPr marL="3198287" indent="0">
              <a:buNone/>
              <a:defRPr sz="2000"/>
            </a:lvl8pPr>
            <a:lvl9pPr marL="3655186"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6899" indent="0">
              <a:buNone/>
              <a:defRPr sz="1200"/>
            </a:lvl2pPr>
            <a:lvl3pPr marL="913798" indent="0">
              <a:buNone/>
              <a:defRPr sz="1000"/>
            </a:lvl3pPr>
            <a:lvl4pPr marL="1370695" indent="0">
              <a:buNone/>
              <a:defRPr sz="900"/>
            </a:lvl4pPr>
            <a:lvl5pPr marL="1827596" indent="0">
              <a:buNone/>
              <a:defRPr sz="900"/>
            </a:lvl5pPr>
            <a:lvl6pPr marL="2284492" indent="0">
              <a:buNone/>
              <a:defRPr sz="900"/>
            </a:lvl6pPr>
            <a:lvl7pPr marL="2741387" indent="0">
              <a:buNone/>
              <a:defRPr sz="900"/>
            </a:lvl7pPr>
            <a:lvl8pPr marL="3198287" indent="0">
              <a:buNone/>
              <a:defRPr sz="900"/>
            </a:lvl8pPr>
            <a:lvl9pPr marL="3655186" indent="0">
              <a:buNone/>
              <a:defRPr sz="900"/>
            </a:lvl9pPr>
          </a:lstStyle>
          <a:p>
            <a:pPr lvl="0"/>
            <a:r>
              <a:rPr lang="en-US" smtClean="0"/>
              <a:t>Click to edit Master text styles</a:t>
            </a:r>
          </a:p>
        </p:txBody>
      </p:sp>
    </p:spTree>
  </p:cSld>
  <p:clrMapOvr>
    <a:masterClrMapping/>
  </p:clrMapOvr>
  <p:transition xmlns:p14="http://schemas.microsoft.com/office/powerpoint/2010/main">
    <p:wipe dir="d"/>
  </p:transition>
  <p:hf hdr="0" ftr="0" dt="0"/>
</p:sldLayout>
</file>

<file path=ppt/slideLayouts/slideLayout2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xmlns:p14="http://schemas.microsoft.com/office/powerpoint/2010/main">
    <p:wipe dir="d"/>
  </p:transition>
  <p:hf hdr="0" ftr="0" dt="0"/>
</p:sldLayout>
</file>

<file path=ppt/slideLayouts/slideLayout2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97676" y="123825"/>
            <a:ext cx="2035175" cy="61420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90563" y="123825"/>
            <a:ext cx="5954712" cy="61420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xmlns:p14="http://schemas.microsoft.com/office/powerpoint/2010/main">
    <p:wipe dir="d"/>
  </p:transition>
  <p:hf hdr="0" ftr="0" dt="0"/>
</p:sldLayout>
</file>

<file path=ppt/slideLayouts/slideLayout213.xml><?xml version="1.0" encoding="utf-8"?>
<p:sldLayout xmlns:a="http://schemas.openxmlformats.org/drawingml/2006/main" xmlns:r="http://schemas.openxmlformats.org/officeDocument/2006/relationships" xmlns:p="http://schemas.openxmlformats.org/presentationml/2006/main" userDrawn="1">
  <p:cSld name="3_Blank">
    <p:spTree>
      <p:nvGrpSpPr>
        <p:cNvPr id="1" name=""/>
        <p:cNvGrpSpPr/>
        <p:nvPr/>
      </p:nvGrpSpPr>
      <p:grpSpPr>
        <a:xfrm>
          <a:off x="0" y="0"/>
          <a:ext cx="0" cy="0"/>
          <a:chOff x="0" y="0"/>
          <a:chExt cx="0" cy="0"/>
        </a:xfrm>
      </p:grpSpPr>
      <p:sp>
        <p:nvSpPr>
          <p:cNvPr id="3" name="Title 1"/>
          <p:cNvSpPr>
            <a:spLocks noGrp="1"/>
          </p:cNvSpPr>
          <p:nvPr>
            <p:ph type="title"/>
          </p:nvPr>
        </p:nvSpPr>
        <p:spPr>
          <a:xfrm>
            <a:off x="694482" y="215906"/>
            <a:ext cx="8144719" cy="720271"/>
          </a:xfrm>
        </p:spPr>
        <p:txBody>
          <a:bodyPr/>
          <a:lstStyle/>
          <a:p>
            <a:r>
              <a:rPr lang="en-US" dirty="0" smtClean="0"/>
              <a:t>Click to edit Master title style</a:t>
            </a:r>
            <a:endParaRPr lang="en-US" dirty="0"/>
          </a:p>
        </p:txBody>
      </p:sp>
      <p:sp>
        <p:nvSpPr>
          <p:cNvPr id="4" name="Content Placeholder 2"/>
          <p:cNvSpPr>
            <a:spLocks noGrp="1"/>
          </p:cNvSpPr>
          <p:nvPr>
            <p:ph idx="1"/>
          </p:nvPr>
        </p:nvSpPr>
        <p:spPr>
          <a:xfrm>
            <a:off x="395536" y="1165070"/>
            <a:ext cx="8458200" cy="5386343"/>
          </a:xfrm>
        </p:spPr>
        <p:txBody>
          <a:bodyPr/>
          <a:lstStyle>
            <a:lvl2pPr>
              <a:defRPr>
                <a:solidFill>
                  <a:srgbClr val="003399"/>
                </a:solidFill>
              </a:defRPr>
            </a:lvl2pPr>
            <a:lvl4pPr marL="1484920" indent="-236383">
              <a:defRPr/>
            </a:lvl4pPr>
            <a:lvl5pPr marL="1827596" indent="-228447">
              <a:defRPr sz="12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Layout>
</file>

<file path=ppt/slideLayouts/slideLayout214.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pic>
        <p:nvPicPr>
          <p:cNvPr id="6" name="Picture 5" descr="Budget Master.jpg"/>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543246175"/>
      </p:ext>
    </p:extLst>
  </p:cSld>
  <p:clrMapOvr>
    <a:masterClrMapping/>
  </p:clrMapOvr>
  <p:transition xmlns:p14="http://schemas.microsoft.com/office/powerpoint/2010/main" spd="slow">
    <p:wipe dir="d"/>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6" name="Picture 5" descr="AstroCover.jp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79589" name="Rectangle 5"/>
          <p:cNvSpPr>
            <a:spLocks noGrp="1" noChangeArrowheads="1"/>
          </p:cNvSpPr>
          <p:nvPr>
            <p:ph type="ctrTitle"/>
          </p:nvPr>
        </p:nvSpPr>
        <p:spPr>
          <a:xfrm>
            <a:off x="4680477" y="4715083"/>
            <a:ext cx="4298036" cy="353882"/>
          </a:xfrm>
        </p:spPr>
        <p:txBody>
          <a:bodyPr wrap="square" anchor="t">
            <a:spAutoFit/>
          </a:bodyPr>
          <a:lstStyle>
            <a:lvl1pPr>
              <a:defRPr sz="2000">
                <a:solidFill>
                  <a:srgbClr val="FFFFFF"/>
                </a:solidFill>
              </a:defRPr>
            </a:lvl1pPr>
          </a:lstStyle>
          <a:p>
            <a:r>
              <a:rPr lang="en-US" smtClean="0"/>
              <a:t>Click to edit Master title style</a:t>
            </a:r>
            <a:endParaRPr lang="en-US" dirty="0"/>
          </a:p>
        </p:txBody>
      </p:sp>
      <p:sp>
        <p:nvSpPr>
          <p:cNvPr id="579590" name="Rectangle 6"/>
          <p:cNvSpPr>
            <a:spLocks noGrp="1" noChangeArrowheads="1"/>
          </p:cNvSpPr>
          <p:nvPr>
            <p:ph type="subTitle" idx="1"/>
          </p:nvPr>
        </p:nvSpPr>
        <p:spPr>
          <a:xfrm>
            <a:off x="4965033" y="5235783"/>
            <a:ext cx="3723891" cy="301560"/>
          </a:xfrm>
        </p:spPr>
        <p:txBody>
          <a:bodyPr wrap="square">
            <a:spAutoFit/>
          </a:bodyPr>
          <a:lstStyle>
            <a:lvl1pPr marL="0" indent="0" algn="ctr">
              <a:buNone/>
              <a:defRPr sz="1600">
                <a:solidFill>
                  <a:srgbClr val="FFFFFF"/>
                </a:solidFill>
              </a:defRPr>
            </a:lvl1pPr>
          </a:lstStyle>
          <a:p>
            <a:r>
              <a:rPr lang="en-US" smtClean="0"/>
              <a:t>Click to edit Master subtitle style</a:t>
            </a:r>
            <a:endParaRPr lang="en-US" dirty="0"/>
          </a:p>
        </p:txBody>
      </p:sp>
    </p:spTree>
  </p:cSld>
  <p:clrMapOvr>
    <a:masterClrMapping/>
  </p:clrMapOvr>
  <p:transition xmlns:p14="http://schemas.microsoft.com/office/powerpoint/2010/main">
    <p:wipe dir="d"/>
  </p:transition>
  <p:hf hdr="0" ftr="0" dt="0"/>
</p:sldLayout>
</file>

<file path=ppt/slideLayouts/slideLayout2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27203" y="92765"/>
            <a:ext cx="8287972" cy="622852"/>
          </a:xfrm>
        </p:spPr>
        <p:txBody>
          <a:bodyPr/>
          <a:lstStyle>
            <a:lvl1pPr>
              <a:defRPr b="1"/>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xmlns:p14="http://schemas.microsoft.com/office/powerpoint/2010/main">
    <p:wipe dir="d"/>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none"/>
            </a:lvl1pPr>
          </a:lstStyle>
          <a:p>
            <a:r>
              <a:rPr lang="en-US" smtClean="0"/>
              <a:t>Click to edit Master title style</a:t>
            </a:r>
            <a:endParaRPr lang="en-US" dirty="0"/>
          </a:p>
        </p:txBody>
      </p:sp>
      <p:sp>
        <p:nvSpPr>
          <p:cNvPr id="3" name="Text Placeholder 2"/>
          <p:cNvSpPr>
            <a:spLocks noGrp="1"/>
          </p:cNvSpPr>
          <p:nvPr>
            <p:ph type="body" idx="1"/>
          </p:nvPr>
        </p:nvSpPr>
        <p:spPr>
          <a:xfrm>
            <a:off x="722313" y="2906720"/>
            <a:ext cx="7772400" cy="1500187"/>
          </a:xfrm>
        </p:spPr>
        <p:txBody>
          <a:bodyPr anchor="b"/>
          <a:lstStyle>
            <a:lvl1pPr marL="0" indent="0">
              <a:buNone/>
              <a:defRPr sz="2000"/>
            </a:lvl1pPr>
            <a:lvl2pPr marL="456899" indent="0">
              <a:buNone/>
              <a:defRPr sz="1800"/>
            </a:lvl2pPr>
            <a:lvl3pPr marL="913798" indent="0">
              <a:buNone/>
              <a:defRPr sz="1600"/>
            </a:lvl3pPr>
            <a:lvl4pPr marL="1370695" indent="0">
              <a:buNone/>
              <a:defRPr sz="1400"/>
            </a:lvl4pPr>
            <a:lvl5pPr marL="1827596" indent="0">
              <a:buNone/>
              <a:defRPr sz="1400"/>
            </a:lvl5pPr>
            <a:lvl6pPr marL="2284492" indent="0">
              <a:buNone/>
              <a:defRPr sz="1400"/>
            </a:lvl6pPr>
            <a:lvl7pPr marL="2741387" indent="0">
              <a:buNone/>
              <a:defRPr sz="1400"/>
            </a:lvl7pPr>
            <a:lvl8pPr marL="3198287" indent="0">
              <a:buNone/>
              <a:defRPr sz="1400"/>
            </a:lvl8pPr>
            <a:lvl9pPr marL="3655186" indent="0">
              <a:buNone/>
              <a:defRPr sz="1400"/>
            </a:lvl9pPr>
          </a:lstStyle>
          <a:p>
            <a:pPr lvl="0"/>
            <a:r>
              <a:rPr lang="en-US" smtClean="0"/>
              <a:t>Click to edit Master text styles</a:t>
            </a:r>
          </a:p>
        </p:txBody>
      </p:sp>
    </p:spTree>
  </p:cSld>
  <p:clrMapOvr>
    <a:masterClrMapping/>
  </p:clrMapOvr>
  <p:transition xmlns:p14="http://schemas.microsoft.com/office/powerpoint/2010/main">
    <p:wipe dir="d"/>
  </p:transition>
  <p:hf hdr="0" ftr="0" dt="0"/>
</p:sldLayout>
</file>

<file path=ppt/slideLayouts/slideLayout2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63613" y="1290645"/>
            <a:ext cx="3846512" cy="4975225"/>
          </a:xfrm>
        </p:spPr>
        <p:txBody>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962525" y="1290645"/>
            <a:ext cx="3846513" cy="4975225"/>
          </a:xfrm>
        </p:spPr>
        <p:txBody>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xmlns:p14="http://schemas.microsoft.com/office/powerpoint/2010/main">
    <p:wipe dir="d"/>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99" indent="0">
              <a:buNone/>
              <a:defRPr sz="2000" b="1"/>
            </a:lvl2pPr>
            <a:lvl3pPr marL="913798" indent="0">
              <a:buNone/>
              <a:defRPr sz="1800" b="1"/>
            </a:lvl3pPr>
            <a:lvl4pPr marL="1370695" indent="0">
              <a:buNone/>
              <a:defRPr sz="1600" b="1"/>
            </a:lvl4pPr>
            <a:lvl5pPr marL="1827596" indent="0">
              <a:buNone/>
              <a:defRPr sz="1600" b="1"/>
            </a:lvl5pPr>
            <a:lvl6pPr marL="2284492" indent="0">
              <a:buNone/>
              <a:defRPr sz="1600" b="1"/>
            </a:lvl6pPr>
            <a:lvl7pPr marL="2741387" indent="0">
              <a:buNone/>
              <a:defRPr sz="1600" b="1"/>
            </a:lvl7pPr>
            <a:lvl8pPr marL="3198287" indent="0">
              <a:buNone/>
              <a:defRPr sz="1600" b="1"/>
            </a:lvl8pPr>
            <a:lvl9pPr marL="3655186"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a:lvl1pPr>
            <a:lvl2pPr marL="456899" indent="0">
              <a:buNone/>
              <a:defRPr sz="2000" b="1"/>
            </a:lvl2pPr>
            <a:lvl3pPr marL="913798" indent="0">
              <a:buNone/>
              <a:defRPr sz="1800" b="1"/>
            </a:lvl3pPr>
            <a:lvl4pPr marL="1370695" indent="0">
              <a:buNone/>
              <a:defRPr sz="1600" b="1"/>
            </a:lvl4pPr>
            <a:lvl5pPr marL="1827596" indent="0">
              <a:buNone/>
              <a:defRPr sz="1600" b="1"/>
            </a:lvl5pPr>
            <a:lvl6pPr marL="2284492" indent="0">
              <a:buNone/>
              <a:defRPr sz="1600" b="1"/>
            </a:lvl6pPr>
            <a:lvl7pPr marL="2741387" indent="0">
              <a:buNone/>
              <a:defRPr sz="1600" b="1"/>
            </a:lvl7pPr>
            <a:lvl8pPr marL="3198287" indent="0">
              <a:buNone/>
              <a:defRPr sz="1600" b="1"/>
            </a:lvl8pPr>
            <a:lvl9pPr marL="3655186"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xmlns:p14="http://schemas.microsoft.com/office/powerpoint/2010/main">
    <p:wipe dir="d"/>
  </p:transition>
  <p:hf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B4EC4F1-7273-FF48-A761-3B5AB66426E7}" type="datetimeFigureOut">
              <a:rPr lang="en-US" smtClean="0"/>
              <a:t>6/25/15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6C30EC7-AA50-1C43-B42D-EC10066B2767}" type="slidenum">
              <a:rPr lang="en-US" smtClean="0"/>
              <a:t>‹#›</a:t>
            </a:fld>
            <a:endParaRPr lang="en-US"/>
          </a:p>
        </p:txBody>
      </p:sp>
    </p:spTree>
    <p:extLst>
      <p:ext uri="{BB962C8B-B14F-4D97-AF65-F5344CB8AC3E}">
        <p14:creationId xmlns:p14="http://schemas.microsoft.com/office/powerpoint/2010/main" val="2763387131"/>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xmlns:p14="http://schemas.microsoft.com/office/powerpoint/2010/main">
    <p:wipe dir="d"/>
  </p:transition>
  <p:hf hdr="0" ftr="0" dt="0"/>
</p:sldLayout>
</file>

<file path=ppt/slideLayouts/slideLayout2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xmlns:p14="http://schemas.microsoft.com/office/powerpoint/2010/main">
    <p:wipe dir="d"/>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7" y="1435107"/>
            <a:ext cx="3008313" cy="4691063"/>
          </a:xfrm>
        </p:spPr>
        <p:txBody>
          <a:bodyPr/>
          <a:lstStyle>
            <a:lvl1pPr marL="0" indent="0">
              <a:buNone/>
              <a:defRPr sz="1400"/>
            </a:lvl1pPr>
            <a:lvl2pPr marL="456899" indent="0">
              <a:buNone/>
              <a:defRPr sz="1200"/>
            </a:lvl2pPr>
            <a:lvl3pPr marL="913798" indent="0">
              <a:buNone/>
              <a:defRPr sz="1000"/>
            </a:lvl3pPr>
            <a:lvl4pPr marL="1370695" indent="0">
              <a:buNone/>
              <a:defRPr sz="900"/>
            </a:lvl4pPr>
            <a:lvl5pPr marL="1827596" indent="0">
              <a:buNone/>
              <a:defRPr sz="900"/>
            </a:lvl5pPr>
            <a:lvl6pPr marL="2284492" indent="0">
              <a:buNone/>
              <a:defRPr sz="900"/>
            </a:lvl6pPr>
            <a:lvl7pPr marL="2741387" indent="0">
              <a:buNone/>
              <a:defRPr sz="900"/>
            </a:lvl7pPr>
            <a:lvl8pPr marL="3198287" indent="0">
              <a:buNone/>
              <a:defRPr sz="900"/>
            </a:lvl8pPr>
            <a:lvl9pPr marL="3655186" indent="0">
              <a:buNone/>
              <a:defRPr sz="900"/>
            </a:lvl9pPr>
          </a:lstStyle>
          <a:p>
            <a:pPr lvl="0"/>
            <a:r>
              <a:rPr lang="en-US" smtClean="0"/>
              <a:t>Click to edit Master text styles</a:t>
            </a:r>
          </a:p>
        </p:txBody>
      </p:sp>
    </p:spTree>
  </p:cSld>
  <p:clrMapOvr>
    <a:masterClrMapping/>
  </p:clrMapOvr>
  <p:transition xmlns:p14="http://schemas.microsoft.com/office/powerpoint/2010/main">
    <p:wipe dir="d"/>
  </p:transition>
  <p:hf hdr="0" ftr="0" dt="0"/>
</p:sldLayout>
</file>

<file path=ppt/slideLayouts/slideLayout2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852613" y="612775"/>
            <a:ext cx="5486400" cy="4114800"/>
          </a:xfrm>
        </p:spPr>
        <p:txBody>
          <a:bodyPr/>
          <a:lstStyle>
            <a:lvl1pPr marL="0" indent="0">
              <a:buNone/>
              <a:defRPr sz="3200"/>
            </a:lvl1pPr>
            <a:lvl2pPr marL="456899" indent="0">
              <a:buNone/>
              <a:defRPr sz="2800"/>
            </a:lvl2pPr>
            <a:lvl3pPr marL="913798" indent="0">
              <a:buNone/>
              <a:defRPr sz="2400"/>
            </a:lvl3pPr>
            <a:lvl4pPr marL="1370695" indent="0">
              <a:buNone/>
              <a:defRPr sz="2000"/>
            </a:lvl4pPr>
            <a:lvl5pPr marL="1827596" indent="0">
              <a:buNone/>
              <a:defRPr sz="2000"/>
            </a:lvl5pPr>
            <a:lvl6pPr marL="2284492" indent="0">
              <a:buNone/>
              <a:defRPr sz="2000"/>
            </a:lvl6pPr>
            <a:lvl7pPr marL="2741387" indent="0">
              <a:buNone/>
              <a:defRPr sz="2000"/>
            </a:lvl7pPr>
            <a:lvl8pPr marL="3198287" indent="0">
              <a:buNone/>
              <a:defRPr sz="2000"/>
            </a:lvl8pPr>
            <a:lvl9pPr marL="3655186"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6899" indent="0">
              <a:buNone/>
              <a:defRPr sz="1200"/>
            </a:lvl2pPr>
            <a:lvl3pPr marL="913798" indent="0">
              <a:buNone/>
              <a:defRPr sz="1000"/>
            </a:lvl3pPr>
            <a:lvl4pPr marL="1370695" indent="0">
              <a:buNone/>
              <a:defRPr sz="900"/>
            </a:lvl4pPr>
            <a:lvl5pPr marL="1827596" indent="0">
              <a:buNone/>
              <a:defRPr sz="900"/>
            </a:lvl5pPr>
            <a:lvl6pPr marL="2284492" indent="0">
              <a:buNone/>
              <a:defRPr sz="900"/>
            </a:lvl6pPr>
            <a:lvl7pPr marL="2741387" indent="0">
              <a:buNone/>
              <a:defRPr sz="900"/>
            </a:lvl7pPr>
            <a:lvl8pPr marL="3198287" indent="0">
              <a:buNone/>
              <a:defRPr sz="900"/>
            </a:lvl8pPr>
            <a:lvl9pPr marL="3655186" indent="0">
              <a:buNone/>
              <a:defRPr sz="900"/>
            </a:lvl9pPr>
          </a:lstStyle>
          <a:p>
            <a:pPr lvl="0"/>
            <a:r>
              <a:rPr lang="en-US" smtClean="0"/>
              <a:t>Click to edit Master text styles</a:t>
            </a:r>
          </a:p>
        </p:txBody>
      </p:sp>
    </p:spTree>
  </p:cSld>
  <p:clrMapOvr>
    <a:masterClrMapping/>
  </p:clrMapOvr>
  <p:transition xmlns:p14="http://schemas.microsoft.com/office/powerpoint/2010/main">
    <p:wipe dir="d"/>
  </p:transition>
  <p:hf hdr="0" ftr="0" dt="0"/>
</p:sldLayout>
</file>

<file path=ppt/slideLayouts/slideLayout2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xmlns:p14="http://schemas.microsoft.com/office/powerpoint/2010/main">
    <p:wipe dir="d"/>
  </p:transition>
  <p:hf hdr="0" ftr="0" dt="0"/>
</p:sldLayout>
</file>

<file path=ppt/slideLayouts/slideLayout2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97676" y="123825"/>
            <a:ext cx="2035175" cy="61420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90563" y="123825"/>
            <a:ext cx="5954712" cy="61420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xmlns:p14="http://schemas.microsoft.com/office/powerpoint/2010/main">
    <p:wipe dir="d"/>
  </p:transition>
  <p:hf hdr="0" ftr="0" dt="0"/>
</p:sldLayout>
</file>

<file path=ppt/slideLayouts/slideLayout226.xml><?xml version="1.0" encoding="utf-8"?>
<p:sldLayout xmlns:a="http://schemas.openxmlformats.org/drawingml/2006/main" xmlns:r="http://schemas.openxmlformats.org/officeDocument/2006/relationships" xmlns:p="http://schemas.openxmlformats.org/presentationml/2006/main" userDrawn="1">
  <p:cSld name="3_Blank">
    <p:spTree>
      <p:nvGrpSpPr>
        <p:cNvPr id="1" name=""/>
        <p:cNvGrpSpPr/>
        <p:nvPr/>
      </p:nvGrpSpPr>
      <p:grpSpPr>
        <a:xfrm>
          <a:off x="0" y="0"/>
          <a:ext cx="0" cy="0"/>
          <a:chOff x="0" y="0"/>
          <a:chExt cx="0" cy="0"/>
        </a:xfrm>
      </p:grpSpPr>
      <p:sp>
        <p:nvSpPr>
          <p:cNvPr id="3" name="Title 1"/>
          <p:cNvSpPr>
            <a:spLocks noGrp="1"/>
          </p:cNvSpPr>
          <p:nvPr>
            <p:ph type="title"/>
          </p:nvPr>
        </p:nvSpPr>
        <p:spPr>
          <a:xfrm>
            <a:off x="694482" y="215906"/>
            <a:ext cx="8144719" cy="720271"/>
          </a:xfrm>
        </p:spPr>
        <p:txBody>
          <a:bodyPr/>
          <a:lstStyle/>
          <a:p>
            <a:r>
              <a:rPr lang="en-US" dirty="0" smtClean="0"/>
              <a:t>Click to edit Master title style</a:t>
            </a:r>
            <a:endParaRPr lang="en-US" dirty="0"/>
          </a:p>
        </p:txBody>
      </p:sp>
      <p:sp>
        <p:nvSpPr>
          <p:cNvPr id="4" name="Content Placeholder 2"/>
          <p:cNvSpPr>
            <a:spLocks noGrp="1"/>
          </p:cNvSpPr>
          <p:nvPr>
            <p:ph idx="1"/>
          </p:nvPr>
        </p:nvSpPr>
        <p:spPr>
          <a:xfrm>
            <a:off x="395536" y="1165070"/>
            <a:ext cx="8458200" cy="5386343"/>
          </a:xfrm>
        </p:spPr>
        <p:txBody>
          <a:bodyPr/>
          <a:lstStyle>
            <a:lvl2pPr>
              <a:defRPr>
                <a:solidFill>
                  <a:srgbClr val="003399"/>
                </a:solidFill>
              </a:defRPr>
            </a:lvl2pPr>
            <a:lvl4pPr marL="1484920" indent="-236383">
              <a:defRPr/>
            </a:lvl4pPr>
            <a:lvl5pPr marL="1827596" indent="-228447">
              <a:defRPr sz="12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Layout>
</file>

<file path=ppt/slideLayouts/slideLayout227.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pic>
        <p:nvPicPr>
          <p:cNvPr id="6" name="Picture 5" descr="Budget Master.jpg"/>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543246175"/>
      </p:ext>
    </p:extLst>
  </p:cSld>
  <p:clrMapOvr>
    <a:masterClrMapping/>
  </p:clrMapOvr>
  <p:transition xmlns:p14="http://schemas.microsoft.com/office/powerpoint/2010/main" spd="slow">
    <p:wipe dir="d"/>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6" name="Picture 5" descr="AstroCover.jp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79589" name="Rectangle 5"/>
          <p:cNvSpPr>
            <a:spLocks noGrp="1" noChangeArrowheads="1"/>
          </p:cNvSpPr>
          <p:nvPr>
            <p:ph type="ctrTitle"/>
          </p:nvPr>
        </p:nvSpPr>
        <p:spPr>
          <a:xfrm>
            <a:off x="4680477" y="4715083"/>
            <a:ext cx="4298036" cy="353882"/>
          </a:xfrm>
        </p:spPr>
        <p:txBody>
          <a:bodyPr wrap="square" anchor="t">
            <a:spAutoFit/>
          </a:bodyPr>
          <a:lstStyle>
            <a:lvl1pPr>
              <a:defRPr sz="2000">
                <a:solidFill>
                  <a:srgbClr val="FFFFFF"/>
                </a:solidFill>
              </a:defRPr>
            </a:lvl1pPr>
          </a:lstStyle>
          <a:p>
            <a:r>
              <a:rPr lang="en-US" smtClean="0"/>
              <a:t>Click to edit Master title style</a:t>
            </a:r>
            <a:endParaRPr lang="en-US" dirty="0"/>
          </a:p>
        </p:txBody>
      </p:sp>
      <p:sp>
        <p:nvSpPr>
          <p:cNvPr id="579590" name="Rectangle 6"/>
          <p:cNvSpPr>
            <a:spLocks noGrp="1" noChangeArrowheads="1"/>
          </p:cNvSpPr>
          <p:nvPr>
            <p:ph type="subTitle" idx="1"/>
          </p:nvPr>
        </p:nvSpPr>
        <p:spPr>
          <a:xfrm>
            <a:off x="4965033" y="5235783"/>
            <a:ext cx="3723891" cy="301560"/>
          </a:xfrm>
        </p:spPr>
        <p:txBody>
          <a:bodyPr wrap="square">
            <a:spAutoFit/>
          </a:bodyPr>
          <a:lstStyle>
            <a:lvl1pPr marL="0" indent="0" algn="ctr">
              <a:buNone/>
              <a:defRPr sz="1600">
                <a:solidFill>
                  <a:srgbClr val="FFFFFF"/>
                </a:solidFill>
              </a:defRPr>
            </a:lvl1pPr>
          </a:lstStyle>
          <a:p>
            <a:r>
              <a:rPr lang="en-US" smtClean="0"/>
              <a:t>Click to edit Master subtitle style</a:t>
            </a:r>
            <a:endParaRPr lang="en-US" dirty="0"/>
          </a:p>
        </p:txBody>
      </p:sp>
    </p:spTree>
  </p:cSld>
  <p:clrMapOvr>
    <a:masterClrMapping/>
  </p:clrMapOvr>
  <p:transition xmlns:p14="http://schemas.microsoft.com/office/powerpoint/2010/main">
    <p:wipe dir="d"/>
  </p:transition>
  <p:hf hdr="0" ftr="0" dt="0"/>
</p:sldLayout>
</file>

<file path=ppt/slideLayouts/slideLayout2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27203" y="92765"/>
            <a:ext cx="8287972" cy="622852"/>
          </a:xfrm>
        </p:spPr>
        <p:txBody>
          <a:bodyPr/>
          <a:lstStyle>
            <a:lvl1pPr>
              <a:defRPr b="1"/>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xmlns:p14="http://schemas.microsoft.com/office/powerpoint/2010/main">
    <p:wipe dir="d"/>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B4EC4F1-7273-FF48-A761-3B5AB66426E7}" type="datetimeFigureOut">
              <a:rPr lang="en-US" smtClean="0"/>
              <a:t>6/25/15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C30EC7-AA50-1C43-B42D-EC10066B2767}" type="slidenum">
              <a:rPr lang="en-US" smtClean="0"/>
              <a:t>‹#›</a:t>
            </a:fld>
            <a:endParaRPr lang="en-US"/>
          </a:p>
        </p:txBody>
      </p:sp>
    </p:spTree>
    <p:extLst>
      <p:ext uri="{BB962C8B-B14F-4D97-AF65-F5344CB8AC3E}">
        <p14:creationId xmlns:p14="http://schemas.microsoft.com/office/powerpoint/2010/main" val="3306843404"/>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none"/>
            </a:lvl1pPr>
          </a:lstStyle>
          <a:p>
            <a:r>
              <a:rPr lang="en-US" smtClean="0"/>
              <a:t>Click to edit Master title style</a:t>
            </a:r>
            <a:endParaRPr lang="en-US" dirty="0"/>
          </a:p>
        </p:txBody>
      </p:sp>
      <p:sp>
        <p:nvSpPr>
          <p:cNvPr id="3" name="Text Placeholder 2"/>
          <p:cNvSpPr>
            <a:spLocks noGrp="1"/>
          </p:cNvSpPr>
          <p:nvPr>
            <p:ph type="body" idx="1"/>
          </p:nvPr>
        </p:nvSpPr>
        <p:spPr>
          <a:xfrm>
            <a:off x="722313" y="2906720"/>
            <a:ext cx="7772400" cy="1500187"/>
          </a:xfrm>
        </p:spPr>
        <p:txBody>
          <a:bodyPr anchor="b"/>
          <a:lstStyle>
            <a:lvl1pPr marL="0" indent="0">
              <a:buNone/>
              <a:defRPr sz="2000"/>
            </a:lvl1pPr>
            <a:lvl2pPr marL="456899" indent="0">
              <a:buNone/>
              <a:defRPr sz="1800"/>
            </a:lvl2pPr>
            <a:lvl3pPr marL="913798" indent="0">
              <a:buNone/>
              <a:defRPr sz="1600"/>
            </a:lvl3pPr>
            <a:lvl4pPr marL="1370695" indent="0">
              <a:buNone/>
              <a:defRPr sz="1400"/>
            </a:lvl4pPr>
            <a:lvl5pPr marL="1827596" indent="0">
              <a:buNone/>
              <a:defRPr sz="1400"/>
            </a:lvl5pPr>
            <a:lvl6pPr marL="2284492" indent="0">
              <a:buNone/>
              <a:defRPr sz="1400"/>
            </a:lvl6pPr>
            <a:lvl7pPr marL="2741387" indent="0">
              <a:buNone/>
              <a:defRPr sz="1400"/>
            </a:lvl7pPr>
            <a:lvl8pPr marL="3198287" indent="0">
              <a:buNone/>
              <a:defRPr sz="1400"/>
            </a:lvl8pPr>
            <a:lvl9pPr marL="3655186" indent="0">
              <a:buNone/>
              <a:defRPr sz="1400"/>
            </a:lvl9pPr>
          </a:lstStyle>
          <a:p>
            <a:pPr lvl="0"/>
            <a:r>
              <a:rPr lang="en-US" smtClean="0"/>
              <a:t>Click to edit Master text styles</a:t>
            </a:r>
          </a:p>
        </p:txBody>
      </p:sp>
    </p:spTree>
  </p:cSld>
  <p:clrMapOvr>
    <a:masterClrMapping/>
  </p:clrMapOvr>
  <p:transition xmlns:p14="http://schemas.microsoft.com/office/powerpoint/2010/main">
    <p:wipe dir="d"/>
  </p:transition>
  <p:hf hdr="0" ftr="0" dt="0"/>
</p:sldLayout>
</file>

<file path=ppt/slideLayouts/slideLayout2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63613" y="1290645"/>
            <a:ext cx="3846512" cy="4975225"/>
          </a:xfrm>
        </p:spPr>
        <p:txBody>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962525" y="1290645"/>
            <a:ext cx="3846513" cy="4975225"/>
          </a:xfrm>
        </p:spPr>
        <p:txBody>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xmlns:p14="http://schemas.microsoft.com/office/powerpoint/2010/main">
    <p:wipe dir="d"/>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99" indent="0">
              <a:buNone/>
              <a:defRPr sz="2000" b="1"/>
            </a:lvl2pPr>
            <a:lvl3pPr marL="913798" indent="0">
              <a:buNone/>
              <a:defRPr sz="1800" b="1"/>
            </a:lvl3pPr>
            <a:lvl4pPr marL="1370695" indent="0">
              <a:buNone/>
              <a:defRPr sz="1600" b="1"/>
            </a:lvl4pPr>
            <a:lvl5pPr marL="1827596" indent="0">
              <a:buNone/>
              <a:defRPr sz="1600" b="1"/>
            </a:lvl5pPr>
            <a:lvl6pPr marL="2284492" indent="0">
              <a:buNone/>
              <a:defRPr sz="1600" b="1"/>
            </a:lvl6pPr>
            <a:lvl7pPr marL="2741387" indent="0">
              <a:buNone/>
              <a:defRPr sz="1600" b="1"/>
            </a:lvl7pPr>
            <a:lvl8pPr marL="3198287" indent="0">
              <a:buNone/>
              <a:defRPr sz="1600" b="1"/>
            </a:lvl8pPr>
            <a:lvl9pPr marL="3655186"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a:lvl1pPr>
            <a:lvl2pPr marL="456899" indent="0">
              <a:buNone/>
              <a:defRPr sz="2000" b="1"/>
            </a:lvl2pPr>
            <a:lvl3pPr marL="913798" indent="0">
              <a:buNone/>
              <a:defRPr sz="1800" b="1"/>
            </a:lvl3pPr>
            <a:lvl4pPr marL="1370695" indent="0">
              <a:buNone/>
              <a:defRPr sz="1600" b="1"/>
            </a:lvl4pPr>
            <a:lvl5pPr marL="1827596" indent="0">
              <a:buNone/>
              <a:defRPr sz="1600" b="1"/>
            </a:lvl5pPr>
            <a:lvl6pPr marL="2284492" indent="0">
              <a:buNone/>
              <a:defRPr sz="1600" b="1"/>
            </a:lvl6pPr>
            <a:lvl7pPr marL="2741387" indent="0">
              <a:buNone/>
              <a:defRPr sz="1600" b="1"/>
            </a:lvl7pPr>
            <a:lvl8pPr marL="3198287" indent="0">
              <a:buNone/>
              <a:defRPr sz="1600" b="1"/>
            </a:lvl8pPr>
            <a:lvl9pPr marL="3655186"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xmlns:p14="http://schemas.microsoft.com/office/powerpoint/2010/main">
    <p:wipe dir="d"/>
  </p:transition>
  <p:hf hdr="0" ftr="0" dt="0"/>
</p:sldLayout>
</file>

<file path=ppt/slideLayouts/slideLayout2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xmlns:p14="http://schemas.microsoft.com/office/powerpoint/2010/main">
    <p:wipe dir="d"/>
  </p:transition>
  <p:hf hdr="0" ftr="0" dt="0"/>
</p:sldLayout>
</file>

<file path=ppt/slideLayouts/slideLayout2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xmlns:p14="http://schemas.microsoft.com/office/powerpoint/2010/main">
    <p:wipe dir="d"/>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7" y="1435107"/>
            <a:ext cx="3008313" cy="4691063"/>
          </a:xfrm>
        </p:spPr>
        <p:txBody>
          <a:bodyPr/>
          <a:lstStyle>
            <a:lvl1pPr marL="0" indent="0">
              <a:buNone/>
              <a:defRPr sz="1400"/>
            </a:lvl1pPr>
            <a:lvl2pPr marL="456899" indent="0">
              <a:buNone/>
              <a:defRPr sz="1200"/>
            </a:lvl2pPr>
            <a:lvl3pPr marL="913798" indent="0">
              <a:buNone/>
              <a:defRPr sz="1000"/>
            </a:lvl3pPr>
            <a:lvl4pPr marL="1370695" indent="0">
              <a:buNone/>
              <a:defRPr sz="900"/>
            </a:lvl4pPr>
            <a:lvl5pPr marL="1827596" indent="0">
              <a:buNone/>
              <a:defRPr sz="900"/>
            </a:lvl5pPr>
            <a:lvl6pPr marL="2284492" indent="0">
              <a:buNone/>
              <a:defRPr sz="900"/>
            </a:lvl6pPr>
            <a:lvl7pPr marL="2741387" indent="0">
              <a:buNone/>
              <a:defRPr sz="900"/>
            </a:lvl7pPr>
            <a:lvl8pPr marL="3198287" indent="0">
              <a:buNone/>
              <a:defRPr sz="900"/>
            </a:lvl8pPr>
            <a:lvl9pPr marL="3655186" indent="0">
              <a:buNone/>
              <a:defRPr sz="900"/>
            </a:lvl9pPr>
          </a:lstStyle>
          <a:p>
            <a:pPr lvl="0"/>
            <a:r>
              <a:rPr lang="en-US" smtClean="0"/>
              <a:t>Click to edit Master text styles</a:t>
            </a:r>
          </a:p>
        </p:txBody>
      </p:sp>
    </p:spTree>
  </p:cSld>
  <p:clrMapOvr>
    <a:masterClrMapping/>
  </p:clrMapOvr>
  <p:transition xmlns:p14="http://schemas.microsoft.com/office/powerpoint/2010/main">
    <p:wipe dir="d"/>
  </p:transition>
  <p:hf hdr="0" ftr="0" dt="0"/>
</p:sldLayout>
</file>

<file path=ppt/slideLayouts/slideLayout2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852613" y="612775"/>
            <a:ext cx="5486400" cy="4114800"/>
          </a:xfrm>
        </p:spPr>
        <p:txBody>
          <a:bodyPr/>
          <a:lstStyle>
            <a:lvl1pPr marL="0" indent="0">
              <a:buNone/>
              <a:defRPr sz="3200"/>
            </a:lvl1pPr>
            <a:lvl2pPr marL="456899" indent="0">
              <a:buNone/>
              <a:defRPr sz="2800"/>
            </a:lvl2pPr>
            <a:lvl3pPr marL="913798" indent="0">
              <a:buNone/>
              <a:defRPr sz="2400"/>
            </a:lvl3pPr>
            <a:lvl4pPr marL="1370695" indent="0">
              <a:buNone/>
              <a:defRPr sz="2000"/>
            </a:lvl4pPr>
            <a:lvl5pPr marL="1827596" indent="0">
              <a:buNone/>
              <a:defRPr sz="2000"/>
            </a:lvl5pPr>
            <a:lvl6pPr marL="2284492" indent="0">
              <a:buNone/>
              <a:defRPr sz="2000"/>
            </a:lvl6pPr>
            <a:lvl7pPr marL="2741387" indent="0">
              <a:buNone/>
              <a:defRPr sz="2000"/>
            </a:lvl7pPr>
            <a:lvl8pPr marL="3198287" indent="0">
              <a:buNone/>
              <a:defRPr sz="2000"/>
            </a:lvl8pPr>
            <a:lvl9pPr marL="3655186"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6899" indent="0">
              <a:buNone/>
              <a:defRPr sz="1200"/>
            </a:lvl2pPr>
            <a:lvl3pPr marL="913798" indent="0">
              <a:buNone/>
              <a:defRPr sz="1000"/>
            </a:lvl3pPr>
            <a:lvl4pPr marL="1370695" indent="0">
              <a:buNone/>
              <a:defRPr sz="900"/>
            </a:lvl4pPr>
            <a:lvl5pPr marL="1827596" indent="0">
              <a:buNone/>
              <a:defRPr sz="900"/>
            </a:lvl5pPr>
            <a:lvl6pPr marL="2284492" indent="0">
              <a:buNone/>
              <a:defRPr sz="900"/>
            </a:lvl6pPr>
            <a:lvl7pPr marL="2741387" indent="0">
              <a:buNone/>
              <a:defRPr sz="900"/>
            </a:lvl7pPr>
            <a:lvl8pPr marL="3198287" indent="0">
              <a:buNone/>
              <a:defRPr sz="900"/>
            </a:lvl8pPr>
            <a:lvl9pPr marL="3655186" indent="0">
              <a:buNone/>
              <a:defRPr sz="900"/>
            </a:lvl9pPr>
          </a:lstStyle>
          <a:p>
            <a:pPr lvl="0"/>
            <a:r>
              <a:rPr lang="en-US" smtClean="0"/>
              <a:t>Click to edit Master text styles</a:t>
            </a:r>
          </a:p>
        </p:txBody>
      </p:sp>
    </p:spTree>
  </p:cSld>
  <p:clrMapOvr>
    <a:masterClrMapping/>
  </p:clrMapOvr>
  <p:transition xmlns:p14="http://schemas.microsoft.com/office/powerpoint/2010/main">
    <p:wipe dir="d"/>
  </p:transition>
  <p:hf hdr="0" ftr="0" dt="0"/>
</p:sldLayout>
</file>

<file path=ppt/slideLayouts/slideLayout2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xmlns:p14="http://schemas.microsoft.com/office/powerpoint/2010/main">
    <p:wipe dir="d"/>
  </p:transition>
  <p:hf hdr="0" ftr="0" dt="0"/>
</p:sldLayout>
</file>

<file path=ppt/slideLayouts/slideLayout2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97676" y="123825"/>
            <a:ext cx="2035175" cy="61420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90563" y="123825"/>
            <a:ext cx="5954712" cy="61420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xmlns:p14="http://schemas.microsoft.com/office/powerpoint/2010/main">
    <p:wipe dir="d"/>
  </p:transition>
  <p:hf hdr="0" ftr="0" dt="0"/>
</p:sldLayout>
</file>

<file path=ppt/slideLayouts/slideLayout239.xml><?xml version="1.0" encoding="utf-8"?>
<p:sldLayout xmlns:a="http://schemas.openxmlformats.org/drawingml/2006/main" xmlns:r="http://schemas.openxmlformats.org/officeDocument/2006/relationships" xmlns:p="http://schemas.openxmlformats.org/presentationml/2006/main" userDrawn="1">
  <p:cSld name="3_Blank">
    <p:spTree>
      <p:nvGrpSpPr>
        <p:cNvPr id="1" name=""/>
        <p:cNvGrpSpPr/>
        <p:nvPr/>
      </p:nvGrpSpPr>
      <p:grpSpPr>
        <a:xfrm>
          <a:off x="0" y="0"/>
          <a:ext cx="0" cy="0"/>
          <a:chOff x="0" y="0"/>
          <a:chExt cx="0" cy="0"/>
        </a:xfrm>
      </p:grpSpPr>
      <p:sp>
        <p:nvSpPr>
          <p:cNvPr id="3" name="Title 1"/>
          <p:cNvSpPr>
            <a:spLocks noGrp="1"/>
          </p:cNvSpPr>
          <p:nvPr>
            <p:ph type="title"/>
          </p:nvPr>
        </p:nvSpPr>
        <p:spPr>
          <a:xfrm>
            <a:off x="694482" y="215906"/>
            <a:ext cx="8144719" cy="720271"/>
          </a:xfrm>
        </p:spPr>
        <p:txBody>
          <a:bodyPr/>
          <a:lstStyle/>
          <a:p>
            <a:r>
              <a:rPr lang="en-US" dirty="0" smtClean="0"/>
              <a:t>Click to edit Master title style</a:t>
            </a:r>
            <a:endParaRPr lang="en-US" dirty="0"/>
          </a:p>
        </p:txBody>
      </p:sp>
      <p:sp>
        <p:nvSpPr>
          <p:cNvPr id="4" name="Content Placeholder 2"/>
          <p:cNvSpPr>
            <a:spLocks noGrp="1"/>
          </p:cNvSpPr>
          <p:nvPr>
            <p:ph idx="1"/>
          </p:nvPr>
        </p:nvSpPr>
        <p:spPr>
          <a:xfrm>
            <a:off x="395536" y="1165070"/>
            <a:ext cx="8458200" cy="5386343"/>
          </a:xfrm>
        </p:spPr>
        <p:txBody>
          <a:bodyPr/>
          <a:lstStyle>
            <a:lvl2pPr>
              <a:defRPr>
                <a:solidFill>
                  <a:srgbClr val="003399"/>
                </a:solidFill>
              </a:defRPr>
            </a:lvl2pPr>
            <a:lvl4pPr marL="1484920" indent="-236383">
              <a:defRPr/>
            </a:lvl4pPr>
            <a:lvl5pPr marL="1827596" indent="-228447">
              <a:defRPr sz="12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B4EC4F1-7273-FF48-A761-3B5AB66426E7}" type="datetimeFigureOut">
              <a:rPr lang="en-US" smtClean="0"/>
              <a:t>6/25/15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C30EC7-AA50-1C43-B42D-EC10066B2767}" type="slidenum">
              <a:rPr lang="en-US" smtClean="0"/>
              <a:t>‹#›</a:t>
            </a:fld>
            <a:endParaRPr lang="en-US"/>
          </a:p>
        </p:txBody>
      </p:sp>
    </p:spTree>
    <p:extLst>
      <p:ext uri="{BB962C8B-B14F-4D97-AF65-F5344CB8AC3E}">
        <p14:creationId xmlns:p14="http://schemas.microsoft.com/office/powerpoint/2010/main" val="2642670773"/>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pic>
        <p:nvPicPr>
          <p:cNvPr id="6" name="Picture 5" descr="Budget Master.jpg"/>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543246175"/>
      </p:ext>
    </p:extLst>
  </p:cSld>
  <p:clrMapOvr>
    <a:masterClrMapping/>
  </p:clrMapOvr>
  <p:transition xmlns:p14="http://schemas.microsoft.com/office/powerpoint/2010/main" spd="slow">
    <p:wipe dir="d"/>
  </p:transition>
</p:sldLayout>
</file>

<file path=ppt/slideLayouts/slideLayout2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6" name="Picture 5" descr="AstroCover.jp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79589" name="Rectangle 5"/>
          <p:cNvSpPr>
            <a:spLocks noGrp="1" noChangeArrowheads="1"/>
          </p:cNvSpPr>
          <p:nvPr>
            <p:ph type="ctrTitle"/>
          </p:nvPr>
        </p:nvSpPr>
        <p:spPr>
          <a:xfrm>
            <a:off x="4680477" y="4715083"/>
            <a:ext cx="4298036" cy="353882"/>
          </a:xfrm>
        </p:spPr>
        <p:txBody>
          <a:bodyPr wrap="square" anchor="t">
            <a:spAutoFit/>
          </a:bodyPr>
          <a:lstStyle>
            <a:lvl1pPr>
              <a:defRPr sz="2000">
                <a:solidFill>
                  <a:srgbClr val="FFFFFF"/>
                </a:solidFill>
              </a:defRPr>
            </a:lvl1pPr>
          </a:lstStyle>
          <a:p>
            <a:r>
              <a:rPr lang="en-US" smtClean="0"/>
              <a:t>Click to edit Master title style</a:t>
            </a:r>
            <a:endParaRPr lang="en-US" dirty="0"/>
          </a:p>
        </p:txBody>
      </p:sp>
      <p:sp>
        <p:nvSpPr>
          <p:cNvPr id="579590" name="Rectangle 6"/>
          <p:cNvSpPr>
            <a:spLocks noGrp="1" noChangeArrowheads="1"/>
          </p:cNvSpPr>
          <p:nvPr>
            <p:ph type="subTitle" idx="1"/>
          </p:nvPr>
        </p:nvSpPr>
        <p:spPr>
          <a:xfrm>
            <a:off x="4965033" y="5235783"/>
            <a:ext cx="3723891" cy="301560"/>
          </a:xfrm>
        </p:spPr>
        <p:txBody>
          <a:bodyPr wrap="square">
            <a:spAutoFit/>
          </a:bodyPr>
          <a:lstStyle>
            <a:lvl1pPr marL="0" indent="0" algn="ctr">
              <a:buNone/>
              <a:defRPr sz="1600">
                <a:solidFill>
                  <a:srgbClr val="FFFFFF"/>
                </a:solidFill>
              </a:defRPr>
            </a:lvl1pPr>
          </a:lstStyle>
          <a:p>
            <a:r>
              <a:rPr lang="en-US" smtClean="0"/>
              <a:t>Click to edit Master subtitle style</a:t>
            </a:r>
            <a:endParaRPr lang="en-US" dirty="0"/>
          </a:p>
        </p:txBody>
      </p:sp>
    </p:spTree>
  </p:cSld>
  <p:clrMapOvr>
    <a:masterClrMapping/>
  </p:clrMapOvr>
  <p:transition xmlns:p14="http://schemas.microsoft.com/office/powerpoint/2010/main">
    <p:wipe dir="d"/>
  </p:transition>
  <p:hf hdr="0" ftr="0" dt="0"/>
</p:sldLayout>
</file>

<file path=ppt/slideLayouts/slideLayout2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27203" y="92765"/>
            <a:ext cx="8287972" cy="622852"/>
          </a:xfrm>
        </p:spPr>
        <p:txBody>
          <a:bodyPr/>
          <a:lstStyle>
            <a:lvl1pPr>
              <a:defRPr b="1"/>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xmlns:p14="http://schemas.microsoft.com/office/powerpoint/2010/main">
    <p:wipe dir="d"/>
  </p:transition>
</p:sldLayout>
</file>

<file path=ppt/slideLayouts/slideLayout2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none"/>
            </a:lvl1pPr>
          </a:lstStyle>
          <a:p>
            <a:r>
              <a:rPr lang="en-US" smtClean="0"/>
              <a:t>Click to edit Master title style</a:t>
            </a:r>
            <a:endParaRPr lang="en-US" dirty="0"/>
          </a:p>
        </p:txBody>
      </p:sp>
      <p:sp>
        <p:nvSpPr>
          <p:cNvPr id="3" name="Text Placeholder 2"/>
          <p:cNvSpPr>
            <a:spLocks noGrp="1"/>
          </p:cNvSpPr>
          <p:nvPr>
            <p:ph type="body" idx="1"/>
          </p:nvPr>
        </p:nvSpPr>
        <p:spPr>
          <a:xfrm>
            <a:off x="722313" y="2906720"/>
            <a:ext cx="7772400" cy="1500187"/>
          </a:xfrm>
        </p:spPr>
        <p:txBody>
          <a:bodyPr anchor="b"/>
          <a:lstStyle>
            <a:lvl1pPr marL="0" indent="0">
              <a:buNone/>
              <a:defRPr sz="2000"/>
            </a:lvl1pPr>
            <a:lvl2pPr marL="456899" indent="0">
              <a:buNone/>
              <a:defRPr sz="1800"/>
            </a:lvl2pPr>
            <a:lvl3pPr marL="913798" indent="0">
              <a:buNone/>
              <a:defRPr sz="1600"/>
            </a:lvl3pPr>
            <a:lvl4pPr marL="1370695" indent="0">
              <a:buNone/>
              <a:defRPr sz="1400"/>
            </a:lvl4pPr>
            <a:lvl5pPr marL="1827596" indent="0">
              <a:buNone/>
              <a:defRPr sz="1400"/>
            </a:lvl5pPr>
            <a:lvl6pPr marL="2284492" indent="0">
              <a:buNone/>
              <a:defRPr sz="1400"/>
            </a:lvl6pPr>
            <a:lvl7pPr marL="2741387" indent="0">
              <a:buNone/>
              <a:defRPr sz="1400"/>
            </a:lvl7pPr>
            <a:lvl8pPr marL="3198287" indent="0">
              <a:buNone/>
              <a:defRPr sz="1400"/>
            </a:lvl8pPr>
            <a:lvl9pPr marL="3655186" indent="0">
              <a:buNone/>
              <a:defRPr sz="1400"/>
            </a:lvl9pPr>
          </a:lstStyle>
          <a:p>
            <a:pPr lvl="0"/>
            <a:r>
              <a:rPr lang="en-US" smtClean="0"/>
              <a:t>Click to edit Master text styles</a:t>
            </a:r>
          </a:p>
        </p:txBody>
      </p:sp>
    </p:spTree>
  </p:cSld>
  <p:clrMapOvr>
    <a:masterClrMapping/>
  </p:clrMapOvr>
  <p:transition xmlns:p14="http://schemas.microsoft.com/office/powerpoint/2010/main">
    <p:wipe dir="d"/>
  </p:transition>
  <p:hf hdr="0" ftr="0" dt="0"/>
</p:sldLayout>
</file>

<file path=ppt/slideLayouts/slideLayout2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63613" y="1290645"/>
            <a:ext cx="3846512" cy="4975225"/>
          </a:xfrm>
        </p:spPr>
        <p:txBody>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962525" y="1290645"/>
            <a:ext cx="3846513" cy="4975225"/>
          </a:xfrm>
        </p:spPr>
        <p:txBody>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xmlns:p14="http://schemas.microsoft.com/office/powerpoint/2010/main">
    <p:wipe dir="d"/>
  </p:transition>
</p:sldLayout>
</file>

<file path=ppt/slideLayouts/slideLayout2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99" indent="0">
              <a:buNone/>
              <a:defRPr sz="2000" b="1"/>
            </a:lvl2pPr>
            <a:lvl3pPr marL="913798" indent="0">
              <a:buNone/>
              <a:defRPr sz="1800" b="1"/>
            </a:lvl3pPr>
            <a:lvl4pPr marL="1370695" indent="0">
              <a:buNone/>
              <a:defRPr sz="1600" b="1"/>
            </a:lvl4pPr>
            <a:lvl5pPr marL="1827596" indent="0">
              <a:buNone/>
              <a:defRPr sz="1600" b="1"/>
            </a:lvl5pPr>
            <a:lvl6pPr marL="2284492" indent="0">
              <a:buNone/>
              <a:defRPr sz="1600" b="1"/>
            </a:lvl6pPr>
            <a:lvl7pPr marL="2741387" indent="0">
              <a:buNone/>
              <a:defRPr sz="1600" b="1"/>
            </a:lvl7pPr>
            <a:lvl8pPr marL="3198287" indent="0">
              <a:buNone/>
              <a:defRPr sz="1600" b="1"/>
            </a:lvl8pPr>
            <a:lvl9pPr marL="3655186"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a:lvl1pPr>
            <a:lvl2pPr marL="456899" indent="0">
              <a:buNone/>
              <a:defRPr sz="2000" b="1"/>
            </a:lvl2pPr>
            <a:lvl3pPr marL="913798" indent="0">
              <a:buNone/>
              <a:defRPr sz="1800" b="1"/>
            </a:lvl3pPr>
            <a:lvl4pPr marL="1370695" indent="0">
              <a:buNone/>
              <a:defRPr sz="1600" b="1"/>
            </a:lvl4pPr>
            <a:lvl5pPr marL="1827596" indent="0">
              <a:buNone/>
              <a:defRPr sz="1600" b="1"/>
            </a:lvl5pPr>
            <a:lvl6pPr marL="2284492" indent="0">
              <a:buNone/>
              <a:defRPr sz="1600" b="1"/>
            </a:lvl6pPr>
            <a:lvl7pPr marL="2741387" indent="0">
              <a:buNone/>
              <a:defRPr sz="1600" b="1"/>
            </a:lvl7pPr>
            <a:lvl8pPr marL="3198287" indent="0">
              <a:buNone/>
              <a:defRPr sz="1600" b="1"/>
            </a:lvl8pPr>
            <a:lvl9pPr marL="3655186"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xmlns:p14="http://schemas.microsoft.com/office/powerpoint/2010/main">
    <p:wipe dir="d"/>
  </p:transition>
  <p:hf hdr="0" ftr="0" dt="0"/>
</p:sldLayout>
</file>

<file path=ppt/slideLayouts/slideLayout2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xmlns:p14="http://schemas.microsoft.com/office/powerpoint/2010/main">
    <p:wipe dir="d"/>
  </p:transition>
  <p:hf hdr="0" ftr="0" dt="0"/>
</p:sldLayout>
</file>

<file path=ppt/slideLayouts/slideLayout2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xmlns:p14="http://schemas.microsoft.com/office/powerpoint/2010/main">
    <p:wipe dir="d"/>
  </p:transition>
</p:sldLayout>
</file>

<file path=ppt/slideLayouts/slideLayout2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7" y="1435107"/>
            <a:ext cx="3008313" cy="4691063"/>
          </a:xfrm>
        </p:spPr>
        <p:txBody>
          <a:bodyPr/>
          <a:lstStyle>
            <a:lvl1pPr marL="0" indent="0">
              <a:buNone/>
              <a:defRPr sz="1400"/>
            </a:lvl1pPr>
            <a:lvl2pPr marL="456899" indent="0">
              <a:buNone/>
              <a:defRPr sz="1200"/>
            </a:lvl2pPr>
            <a:lvl3pPr marL="913798" indent="0">
              <a:buNone/>
              <a:defRPr sz="1000"/>
            </a:lvl3pPr>
            <a:lvl4pPr marL="1370695" indent="0">
              <a:buNone/>
              <a:defRPr sz="900"/>
            </a:lvl4pPr>
            <a:lvl5pPr marL="1827596" indent="0">
              <a:buNone/>
              <a:defRPr sz="900"/>
            </a:lvl5pPr>
            <a:lvl6pPr marL="2284492" indent="0">
              <a:buNone/>
              <a:defRPr sz="900"/>
            </a:lvl6pPr>
            <a:lvl7pPr marL="2741387" indent="0">
              <a:buNone/>
              <a:defRPr sz="900"/>
            </a:lvl7pPr>
            <a:lvl8pPr marL="3198287" indent="0">
              <a:buNone/>
              <a:defRPr sz="900"/>
            </a:lvl8pPr>
            <a:lvl9pPr marL="3655186" indent="0">
              <a:buNone/>
              <a:defRPr sz="900"/>
            </a:lvl9pPr>
          </a:lstStyle>
          <a:p>
            <a:pPr lvl="0"/>
            <a:r>
              <a:rPr lang="en-US" smtClean="0"/>
              <a:t>Click to edit Master text styles</a:t>
            </a:r>
          </a:p>
        </p:txBody>
      </p:sp>
    </p:spTree>
  </p:cSld>
  <p:clrMapOvr>
    <a:masterClrMapping/>
  </p:clrMapOvr>
  <p:transition xmlns:p14="http://schemas.microsoft.com/office/powerpoint/2010/main">
    <p:wipe dir="d"/>
  </p:transition>
  <p:hf hdr="0" ftr="0" dt="0"/>
</p:sldLayout>
</file>

<file path=ppt/slideLayouts/slideLayout2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852613" y="612775"/>
            <a:ext cx="5486400" cy="4114800"/>
          </a:xfrm>
        </p:spPr>
        <p:txBody>
          <a:bodyPr/>
          <a:lstStyle>
            <a:lvl1pPr marL="0" indent="0">
              <a:buNone/>
              <a:defRPr sz="3200"/>
            </a:lvl1pPr>
            <a:lvl2pPr marL="456899" indent="0">
              <a:buNone/>
              <a:defRPr sz="2800"/>
            </a:lvl2pPr>
            <a:lvl3pPr marL="913798" indent="0">
              <a:buNone/>
              <a:defRPr sz="2400"/>
            </a:lvl3pPr>
            <a:lvl4pPr marL="1370695" indent="0">
              <a:buNone/>
              <a:defRPr sz="2000"/>
            </a:lvl4pPr>
            <a:lvl5pPr marL="1827596" indent="0">
              <a:buNone/>
              <a:defRPr sz="2000"/>
            </a:lvl5pPr>
            <a:lvl6pPr marL="2284492" indent="0">
              <a:buNone/>
              <a:defRPr sz="2000"/>
            </a:lvl6pPr>
            <a:lvl7pPr marL="2741387" indent="0">
              <a:buNone/>
              <a:defRPr sz="2000"/>
            </a:lvl7pPr>
            <a:lvl8pPr marL="3198287" indent="0">
              <a:buNone/>
              <a:defRPr sz="2000"/>
            </a:lvl8pPr>
            <a:lvl9pPr marL="3655186"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6899" indent="0">
              <a:buNone/>
              <a:defRPr sz="1200"/>
            </a:lvl2pPr>
            <a:lvl3pPr marL="913798" indent="0">
              <a:buNone/>
              <a:defRPr sz="1000"/>
            </a:lvl3pPr>
            <a:lvl4pPr marL="1370695" indent="0">
              <a:buNone/>
              <a:defRPr sz="900"/>
            </a:lvl4pPr>
            <a:lvl5pPr marL="1827596" indent="0">
              <a:buNone/>
              <a:defRPr sz="900"/>
            </a:lvl5pPr>
            <a:lvl6pPr marL="2284492" indent="0">
              <a:buNone/>
              <a:defRPr sz="900"/>
            </a:lvl6pPr>
            <a:lvl7pPr marL="2741387" indent="0">
              <a:buNone/>
              <a:defRPr sz="900"/>
            </a:lvl7pPr>
            <a:lvl8pPr marL="3198287" indent="0">
              <a:buNone/>
              <a:defRPr sz="900"/>
            </a:lvl8pPr>
            <a:lvl9pPr marL="3655186" indent="0">
              <a:buNone/>
              <a:defRPr sz="900"/>
            </a:lvl9pPr>
          </a:lstStyle>
          <a:p>
            <a:pPr lvl="0"/>
            <a:r>
              <a:rPr lang="en-US" smtClean="0"/>
              <a:t>Click to edit Master text styles</a:t>
            </a:r>
          </a:p>
        </p:txBody>
      </p:sp>
    </p:spTree>
  </p:cSld>
  <p:clrMapOvr>
    <a:masterClrMapping/>
  </p:clrMapOvr>
  <p:transition xmlns:p14="http://schemas.microsoft.com/office/powerpoint/2010/main">
    <p:wipe dir="d"/>
  </p:transition>
  <p:hf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79589" name="Rectangle 5"/>
          <p:cNvSpPr>
            <a:spLocks noGrp="1" noChangeArrowheads="1"/>
          </p:cNvSpPr>
          <p:nvPr>
            <p:ph type="ctrTitle"/>
          </p:nvPr>
        </p:nvSpPr>
        <p:spPr>
          <a:xfrm>
            <a:off x="4680477" y="4715084"/>
            <a:ext cx="4298036" cy="361371"/>
          </a:xfrm>
        </p:spPr>
        <p:txBody>
          <a:bodyPr wrap="square" anchor="t">
            <a:spAutoFit/>
          </a:bodyPr>
          <a:lstStyle>
            <a:lvl1pPr>
              <a:defRPr sz="2000">
                <a:solidFill>
                  <a:srgbClr val="FFFFFF"/>
                </a:solidFill>
              </a:defRPr>
            </a:lvl1pPr>
          </a:lstStyle>
          <a:p>
            <a:r>
              <a:rPr lang="en-US" smtClean="0"/>
              <a:t>Click to edit Master title style</a:t>
            </a:r>
            <a:endParaRPr lang="en-US" dirty="0"/>
          </a:p>
        </p:txBody>
      </p:sp>
      <p:sp>
        <p:nvSpPr>
          <p:cNvPr id="579590" name="Rectangle 6"/>
          <p:cNvSpPr>
            <a:spLocks noGrp="1" noChangeArrowheads="1"/>
          </p:cNvSpPr>
          <p:nvPr>
            <p:ph type="subTitle" idx="1"/>
          </p:nvPr>
        </p:nvSpPr>
        <p:spPr>
          <a:xfrm>
            <a:off x="4965043" y="5235782"/>
            <a:ext cx="3723891" cy="307510"/>
          </a:xfrm>
        </p:spPr>
        <p:txBody>
          <a:bodyPr wrap="square">
            <a:spAutoFit/>
          </a:bodyPr>
          <a:lstStyle>
            <a:lvl1pPr marL="0" indent="0" algn="ctr">
              <a:buNone/>
              <a:defRPr sz="1600">
                <a:solidFill>
                  <a:srgbClr val="FFFFFF"/>
                </a:solidFill>
              </a:defRPr>
            </a:lvl1pPr>
          </a:lstStyle>
          <a:p>
            <a:r>
              <a:rPr lang="en-US" smtClean="0"/>
              <a:t>Click to edit Master subtitle style</a:t>
            </a:r>
            <a:endParaRPr lang="en-US" dirty="0"/>
          </a:p>
        </p:txBody>
      </p:sp>
    </p:spTree>
    <p:extLst>
      <p:ext uri="{BB962C8B-B14F-4D97-AF65-F5344CB8AC3E}">
        <p14:creationId xmlns:p14="http://schemas.microsoft.com/office/powerpoint/2010/main" val="702962539"/>
      </p:ext>
    </p:extLst>
  </p:cSld>
  <p:clrMapOvr>
    <a:masterClrMapping/>
  </p:clrMapOvr>
  <p:transition xmlns:p14="http://schemas.microsoft.com/office/powerpoint/2010/main" spd="slow">
    <p:fade thruBlk="1"/>
  </p:transition>
  <p:timing>
    <p:tnLst>
      <p:par>
        <p:cTn xmlns:p14="http://schemas.microsoft.com/office/powerpoint/2010/main" id="1" dur="indefinite" restart="never" nodeType="tmRoot"/>
      </p:par>
    </p:tnLst>
  </p:timing>
  <p:hf hdr="0" ftr="0" dt="0"/>
</p:sldLayout>
</file>

<file path=ppt/slideLayouts/slideLayout2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xmlns:p14="http://schemas.microsoft.com/office/powerpoint/2010/main">
    <p:wipe dir="d"/>
  </p:transition>
  <p:hf hdr="0" ftr="0" dt="0"/>
</p:sldLayout>
</file>

<file path=ppt/slideLayouts/slideLayout2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97676" y="123825"/>
            <a:ext cx="2035175" cy="61420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90563" y="123825"/>
            <a:ext cx="5954712" cy="61420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xmlns:p14="http://schemas.microsoft.com/office/powerpoint/2010/main">
    <p:wipe dir="d"/>
  </p:transition>
  <p:hf hdr="0" ftr="0" dt="0"/>
</p:sldLayout>
</file>

<file path=ppt/slideLayouts/slideLayout252.xml><?xml version="1.0" encoding="utf-8"?>
<p:sldLayout xmlns:a="http://schemas.openxmlformats.org/drawingml/2006/main" xmlns:r="http://schemas.openxmlformats.org/officeDocument/2006/relationships" xmlns:p="http://schemas.openxmlformats.org/presentationml/2006/main" userDrawn="1">
  <p:cSld name="3_Blank">
    <p:spTree>
      <p:nvGrpSpPr>
        <p:cNvPr id="1" name=""/>
        <p:cNvGrpSpPr/>
        <p:nvPr/>
      </p:nvGrpSpPr>
      <p:grpSpPr>
        <a:xfrm>
          <a:off x="0" y="0"/>
          <a:ext cx="0" cy="0"/>
          <a:chOff x="0" y="0"/>
          <a:chExt cx="0" cy="0"/>
        </a:xfrm>
      </p:grpSpPr>
      <p:sp>
        <p:nvSpPr>
          <p:cNvPr id="3" name="Title 1"/>
          <p:cNvSpPr>
            <a:spLocks noGrp="1"/>
          </p:cNvSpPr>
          <p:nvPr>
            <p:ph type="title"/>
          </p:nvPr>
        </p:nvSpPr>
        <p:spPr>
          <a:xfrm>
            <a:off x="694482" y="215906"/>
            <a:ext cx="8144719" cy="720271"/>
          </a:xfrm>
        </p:spPr>
        <p:txBody>
          <a:bodyPr/>
          <a:lstStyle/>
          <a:p>
            <a:r>
              <a:rPr lang="en-US" dirty="0" smtClean="0"/>
              <a:t>Click to edit Master title style</a:t>
            </a:r>
            <a:endParaRPr lang="en-US" dirty="0"/>
          </a:p>
        </p:txBody>
      </p:sp>
      <p:sp>
        <p:nvSpPr>
          <p:cNvPr id="4" name="Content Placeholder 2"/>
          <p:cNvSpPr>
            <a:spLocks noGrp="1"/>
          </p:cNvSpPr>
          <p:nvPr>
            <p:ph idx="1"/>
          </p:nvPr>
        </p:nvSpPr>
        <p:spPr>
          <a:xfrm>
            <a:off x="395536" y="1165070"/>
            <a:ext cx="8458200" cy="5386343"/>
          </a:xfrm>
        </p:spPr>
        <p:txBody>
          <a:bodyPr/>
          <a:lstStyle>
            <a:lvl2pPr>
              <a:defRPr>
                <a:solidFill>
                  <a:srgbClr val="003399"/>
                </a:solidFill>
              </a:defRPr>
            </a:lvl2pPr>
            <a:lvl4pPr marL="1484920" indent="-236383">
              <a:defRPr/>
            </a:lvl4pPr>
            <a:lvl5pPr marL="1827596" indent="-228447">
              <a:defRPr sz="12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Layout>
</file>

<file path=ppt/slideLayouts/slideLayout253.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pic>
        <p:nvPicPr>
          <p:cNvPr id="6" name="Picture 5" descr="Budget Master.jpg"/>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543246175"/>
      </p:ext>
    </p:extLst>
  </p:cSld>
  <p:clrMapOvr>
    <a:masterClrMapping/>
  </p:clrMapOvr>
  <p:transition xmlns:p14="http://schemas.microsoft.com/office/powerpoint/2010/main" spd="slow">
    <p:wipe dir="d"/>
  </p:transition>
</p:sldLayout>
</file>

<file path=ppt/slideLayouts/slideLayout2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6" name="Picture 5" descr="AstroCover.jp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79589" name="Rectangle 5"/>
          <p:cNvSpPr>
            <a:spLocks noGrp="1" noChangeArrowheads="1"/>
          </p:cNvSpPr>
          <p:nvPr>
            <p:ph type="ctrTitle"/>
          </p:nvPr>
        </p:nvSpPr>
        <p:spPr>
          <a:xfrm>
            <a:off x="4680477" y="4715083"/>
            <a:ext cx="4298036" cy="353882"/>
          </a:xfrm>
        </p:spPr>
        <p:txBody>
          <a:bodyPr wrap="square" anchor="t">
            <a:spAutoFit/>
          </a:bodyPr>
          <a:lstStyle>
            <a:lvl1pPr>
              <a:defRPr sz="2000">
                <a:solidFill>
                  <a:srgbClr val="FFFFFF"/>
                </a:solidFill>
              </a:defRPr>
            </a:lvl1pPr>
          </a:lstStyle>
          <a:p>
            <a:r>
              <a:rPr lang="en-US" smtClean="0"/>
              <a:t>Click to edit Master title style</a:t>
            </a:r>
            <a:endParaRPr lang="en-US" dirty="0"/>
          </a:p>
        </p:txBody>
      </p:sp>
      <p:sp>
        <p:nvSpPr>
          <p:cNvPr id="579590" name="Rectangle 6"/>
          <p:cNvSpPr>
            <a:spLocks noGrp="1" noChangeArrowheads="1"/>
          </p:cNvSpPr>
          <p:nvPr>
            <p:ph type="subTitle" idx="1"/>
          </p:nvPr>
        </p:nvSpPr>
        <p:spPr>
          <a:xfrm>
            <a:off x="4965033" y="5235783"/>
            <a:ext cx="3723891" cy="301560"/>
          </a:xfrm>
        </p:spPr>
        <p:txBody>
          <a:bodyPr wrap="square">
            <a:spAutoFit/>
          </a:bodyPr>
          <a:lstStyle>
            <a:lvl1pPr marL="0" indent="0" algn="ctr">
              <a:buNone/>
              <a:defRPr sz="1600">
                <a:solidFill>
                  <a:srgbClr val="FFFFFF"/>
                </a:solidFill>
              </a:defRPr>
            </a:lvl1pPr>
          </a:lstStyle>
          <a:p>
            <a:r>
              <a:rPr lang="en-US" smtClean="0"/>
              <a:t>Click to edit Master subtitle style</a:t>
            </a:r>
            <a:endParaRPr lang="en-US" dirty="0"/>
          </a:p>
        </p:txBody>
      </p:sp>
    </p:spTree>
  </p:cSld>
  <p:clrMapOvr>
    <a:masterClrMapping/>
  </p:clrMapOvr>
  <p:transition xmlns:p14="http://schemas.microsoft.com/office/powerpoint/2010/main">
    <p:wipe dir="d"/>
  </p:transition>
  <p:hf hdr="0" ftr="0" dt="0"/>
</p:sldLayout>
</file>

<file path=ppt/slideLayouts/slideLayout2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27203" y="92765"/>
            <a:ext cx="8287972" cy="622852"/>
          </a:xfrm>
        </p:spPr>
        <p:txBody>
          <a:bodyPr/>
          <a:lstStyle>
            <a:lvl1pPr>
              <a:defRPr b="1"/>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xmlns:p14="http://schemas.microsoft.com/office/powerpoint/2010/main">
    <p:wipe dir="d"/>
  </p:transition>
</p:sldLayout>
</file>

<file path=ppt/slideLayouts/slideLayout2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none"/>
            </a:lvl1pPr>
          </a:lstStyle>
          <a:p>
            <a:r>
              <a:rPr lang="en-US" smtClean="0"/>
              <a:t>Click to edit Master title style</a:t>
            </a:r>
            <a:endParaRPr lang="en-US" dirty="0"/>
          </a:p>
        </p:txBody>
      </p:sp>
      <p:sp>
        <p:nvSpPr>
          <p:cNvPr id="3" name="Text Placeholder 2"/>
          <p:cNvSpPr>
            <a:spLocks noGrp="1"/>
          </p:cNvSpPr>
          <p:nvPr>
            <p:ph type="body" idx="1"/>
          </p:nvPr>
        </p:nvSpPr>
        <p:spPr>
          <a:xfrm>
            <a:off x="722313" y="2906720"/>
            <a:ext cx="7772400" cy="1500187"/>
          </a:xfrm>
        </p:spPr>
        <p:txBody>
          <a:bodyPr anchor="b"/>
          <a:lstStyle>
            <a:lvl1pPr marL="0" indent="0">
              <a:buNone/>
              <a:defRPr sz="2000"/>
            </a:lvl1pPr>
            <a:lvl2pPr marL="456899" indent="0">
              <a:buNone/>
              <a:defRPr sz="1800"/>
            </a:lvl2pPr>
            <a:lvl3pPr marL="913798" indent="0">
              <a:buNone/>
              <a:defRPr sz="1600"/>
            </a:lvl3pPr>
            <a:lvl4pPr marL="1370695" indent="0">
              <a:buNone/>
              <a:defRPr sz="1400"/>
            </a:lvl4pPr>
            <a:lvl5pPr marL="1827596" indent="0">
              <a:buNone/>
              <a:defRPr sz="1400"/>
            </a:lvl5pPr>
            <a:lvl6pPr marL="2284492" indent="0">
              <a:buNone/>
              <a:defRPr sz="1400"/>
            </a:lvl6pPr>
            <a:lvl7pPr marL="2741387" indent="0">
              <a:buNone/>
              <a:defRPr sz="1400"/>
            </a:lvl7pPr>
            <a:lvl8pPr marL="3198287" indent="0">
              <a:buNone/>
              <a:defRPr sz="1400"/>
            </a:lvl8pPr>
            <a:lvl9pPr marL="3655186" indent="0">
              <a:buNone/>
              <a:defRPr sz="1400"/>
            </a:lvl9pPr>
          </a:lstStyle>
          <a:p>
            <a:pPr lvl="0"/>
            <a:r>
              <a:rPr lang="en-US" smtClean="0"/>
              <a:t>Click to edit Master text styles</a:t>
            </a:r>
          </a:p>
        </p:txBody>
      </p:sp>
    </p:spTree>
  </p:cSld>
  <p:clrMapOvr>
    <a:masterClrMapping/>
  </p:clrMapOvr>
  <p:transition xmlns:p14="http://schemas.microsoft.com/office/powerpoint/2010/main">
    <p:wipe dir="d"/>
  </p:transition>
  <p:hf hdr="0" ftr="0" dt="0"/>
</p:sldLayout>
</file>

<file path=ppt/slideLayouts/slideLayout2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63613" y="1290645"/>
            <a:ext cx="3846512" cy="4975225"/>
          </a:xfrm>
        </p:spPr>
        <p:txBody>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962525" y="1290645"/>
            <a:ext cx="3846513" cy="4975225"/>
          </a:xfrm>
        </p:spPr>
        <p:txBody>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xmlns:p14="http://schemas.microsoft.com/office/powerpoint/2010/main">
    <p:wipe dir="d"/>
  </p:transition>
</p:sldLayout>
</file>

<file path=ppt/slideLayouts/slideLayout2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99" indent="0">
              <a:buNone/>
              <a:defRPr sz="2000" b="1"/>
            </a:lvl2pPr>
            <a:lvl3pPr marL="913798" indent="0">
              <a:buNone/>
              <a:defRPr sz="1800" b="1"/>
            </a:lvl3pPr>
            <a:lvl4pPr marL="1370695" indent="0">
              <a:buNone/>
              <a:defRPr sz="1600" b="1"/>
            </a:lvl4pPr>
            <a:lvl5pPr marL="1827596" indent="0">
              <a:buNone/>
              <a:defRPr sz="1600" b="1"/>
            </a:lvl5pPr>
            <a:lvl6pPr marL="2284492" indent="0">
              <a:buNone/>
              <a:defRPr sz="1600" b="1"/>
            </a:lvl6pPr>
            <a:lvl7pPr marL="2741387" indent="0">
              <a:buNone/>
              <a:defRPr sz="1600" b="1"/>
            </a:lvl7pPr>
            <a:lvl8pPr marL="3198287" indent="0">
              <a:buNone/>
              <a:defRPr sz="1600" b="1"/>
            </a:lvl8pPr>
            <a:lvl9pPr marL="3655186"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a:lvl1pPr>
            <a:lvl2pPr marL="456899" indent="0">
              <a:buNone/>
              <a:defRPr sz="2000" b="1"/>
            </a:lvl2pPr>
            <a:lvl3pPr marL="913798" indent="0">
              <a:buNone/>
              <a:defRPr sz="1800" b="1"/>
            </a:lvl3pPr>
            <a:lvl4pPr marL="1370695" indent="0">
              <a:buNone/>
              <a:defRPr sz="1600" b="1"/>
            </a:lvl4pPr>
            <a:lvl5pPr marL="1827596" indent="0">
              <a:buNone/>
              <a:defRPr sz="1600" b="1"/>
            </a:lvl5pPr>
            <a:lvl6pPr marL="2284492" indent="0">
              <a:buNone/>
              <a:defRPr sz="1600" b="1"/>
            </a:lvl6pPr>
            <a:lvl7pPr marL="2741387" indent="0">
              <a:buNone/>
              <a:defRPr sz="1600" b="1"/>
            </a:lvl7pPr>
            <a:lvl8pPr marL="3198287" indent="0">
              <a:buNone/>
              <a:defRPr sz="1600" b="1"/>
            </a:lvl8pPr>
            <a:lvl9pPr marL="3655186"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xmlns:p14="http://schemas.microsoft.com/office/powerpoint/2010/main">
    <p:wipe dir="d"/>
  </p:transition>
  <p:hf hdr="0" ftr="0" dt="0"/>
</p:sldLayout>
</file>

<file path=ppt/slideLayouts/slideLayout2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xmlns:p14="http://schemas.microsoft.com/office/powerpoint/2010/main">
    <p:wipe dir="d"/>
  </p:transition>
  <p:hf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590065994"/>
      </p:ext>
    </p:extLst>
  </p:cSld>
  <p:clrMapOvr>
    <a:masterClrMapping/>
  </p:clrMapOvr>
  <p:transition xmlns:p14="http://schemas.microsoft.com/office/powerpoint/2010/main" spd="slow">
    <p:fade thruBlk="1"/>
  </p:transition>
  <p:timing>
    <p:tnLst>
      <p:par>
        <p:cTn xmlns:p14="http://schemas.microsoft.com/office/powerpoint/2010/main" id="1" dur="indefinite" restart="never" nodeType="tmRoot"/>
      </p:par>
    </p:tnLst>
  </p:timing>
</p:sldLayout>
</file>

<file path=ppt/slideLayouts/slideLayout2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xmlns:p14="http://schemas.microsoft.com/office/powerpoint/2010/main">
    <p:wipe dir="d"/>
  </p:transition>
</p:sldLayout>
</file>

<file path=ppt/slideLayouts/slideLayout2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7" y="1435107"/>
            <a:ext cx="3008313" cy="4691063"/>
          </a:xfrm>
        </p:spPr>
        <p:txBody>
          <a:bodyPr/>
          <a:lstStyle>
            <a:lvl1pPr marL="0" indent="0">
              <a:buNone/>
              <a:defRPr sz="1400"/>
            </a:lvl1pPr>
            <a:lvl2pPr marL="456899" indent="0">
              <a:buNone/>
              <a:defRPr sz="1200"/>
            </a:lvl2pPr>
            <a:lvl3pPr marL="913798" indent="0">
              <a:buNone/>
              <a:defRPr sz="1000"/>
            </a:lvl3pPr>
            <a:lvl4pPr marL="1370695" indent="0">
              <a:buNone/>
              <a:defRPr sz="900"/>
            </a:lvl4pPr>
            <a:lvl5pPr marL="1827596" indent="0">
              <a:buNone/>
              <a:defRPr sz="900"/>
            </a:lvl5pPr>
            <a:lvl6pPr marL="2284492" indent="0">
              <a:buNone/>
              <a:defRPr sz="900"/>
            </a:lvl6pPr>
            <a:lvl7pPr marL="2741387" indent="0">
              <a:buNone/>
              <a:defRPr sz="900"/>
            </a:lvl7pPr>
            <a:lvl8pPr marL="3198287" indent="0">
              <a:buNone/>
              <a:defRPr sz="900"/>
            </a:lvl8pPr>
            <a:lvl9pPr marL="3655186" indent="0">
              <a:buNone/>
              <a:defRPr sz="900"/>
            </a:lvl9pPr>
          </a:lstStyle>
          <a:p>
            <a:pPr lvl="0"/>
            <a:r>
              <a:rPr lang="en-US" smtClean="0"/>
              <a:t>Click to edit Master text styles</a:t>
            </a:r>
          </a:p>
        </p:txBody>
      </p:sp>
    </p:spTree>
  </p:cSld>
  <p:clrMapOvr>
    <a:masterClrMapping/>
  </p:clrMapOvr>
  <p:transition xmlns:p14="http://schemas.microsoft.com/office/powerpoint/2010/main">
    <p:wipe dir="d"/>
  </p:transition>
  <p:hf hdr="0" ftr="0" dt="0"/>
</p:sldLayout>
</file>

<file path=ppt/slideLayouts/slideLayout2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852613" y="612775"/>
            <a:ext cx="5486400" cy="4114800"/>
          </a:xfrm>
        </p:spPr>
        <p:txBody>
          <a:bodyPr/>
          <a:lstStyle>
            <a:lvl1pPr marL="0" indent="0">
              <a:buNone/>
              <a:defRPr sz="3200"/>
            </a:lvl1pPr>
            <a:lvl2pPr marL="456899" indent="0">
              <a:buNone/>
              <a:defRPr sz="2800"/>
            </a:lvl2pPr>
            <a:lvl3pPr marL="913798" indent="0">
              <a:buNone/>
              <a:defRPr sz="2400"/>
            </a:lvl3pPr>
            <a:lvl4pPr marL="1370695" indent="0">
              <a:buNone/>
              <a:defRPr sz="2000"/>
            </a:lvl4pPr>
            <a:lvl5pPr marL="1827596" indent="0">
              <a:buNone/>
              <a:defRPr sz="2000"/>
            </a:lvl5pPr>
            <a:lvl6pPr marL="2284492" indent="0">
              <a:buNone/>
              <a:defRPr sz="2000"/>
            </a:lvl6pPr>
            <a:lvl7pPr marL="2741387" indent="0">
              <a:buNone/>
              <a:defRPr sz="2000"/>
            </a:lvl7pPr>
            <a:lvl8pPr marL="3198287" indent="0">
              <a:buNone/>
              <a:defRPr sz="2000"/>
            </a:lvl8pPr>
            <a:lvl9pPr marL="3655186"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6899" indent="0">
              <a:buNone/>
              <a:defRPr sz="1200"/>
            </a:lvl2pPr>
            <a:lvl3pPr marL="913798" indent="0">
              <a:buNone/>
              <a:defRPr sz="1000"/>
            </a:lvl3pPr>
            <a:lvl4pPr marL="1370695" indent="0">
              <a:buNone/>
              <a:defRPr sz="900"/>
            </a:lvl4pPr>
            <a:lvl5pPr marL="1827596" indent="0">
              <a:buNone/>
              <a:defRPr sz="900"/>
            </a:lvl5pPr>
            <a:lvl6pPr marL="2284492" indent="0">
              <a:buNone/>
              <a:defRPr sz="900"/>
            </a:lvl6pPr>
            <a:lvl7pPr marL="2741387" indent="0">
              <a:buNone/>
              <a:defRPr sz="900"/>
            </a:lvl7pPr>
            <a:lvl8pPr marL="3198287" indent="0">
              <a:buNone/>
              <a:defRPr sz="900"/>
            </a:lvl8pPr>
            <a:lvl9pPr marL="3655186" indent="0">
              <a:buNone/>
              <a:defRPr sz="900"/>
            </a:lvl9pPr>
          </a:lstStyle>
          <a:p>
            <a:pPr lvl="0"/>
            <a:r>
              <a:rPr lang="en-US" smtClean="0"/>
              <a:t>Click to edit Master text styles</a:t>
            </a:r>
          </a:p>
        </p:txBody>
      </p:sp>
    </p:spTree>
  </p:cSld>
  <p:clrMapOvr>
    <a:masterClrMapping/>
  </p:clrMapOvr>
  <p:transition xmlns:p14="http://schemas.microsoft.com/office/powerpoint/2010/main">
    <p:wipe dir="d"/>
  </p:transition>
  <p:hf hdr="0" ftr="0" dt="0"/>
</p:sldLayout>
</file>

<file path=ppt/slideLayouts/slideLayout2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xmlns:p14="http://schemas.microsoft.com/office/powerpoint/2010/main">
    <p:wipe dir="d"/>
  </p:transition>
  <p:hf hdr="0" ftr="0" dt="0"/>
</p:sldLayout>
</file>

<file path=ppt/slideLayouts/slideLayout2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97676" y="123825"/>
            <a:ext cx="2035175" cy="61420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90563" y="123825"/>
            <a:ext cx="5954712" cy="61420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xmlns:p14="http://schemas.microsoft.com/office/powerpoint/2010/main">
    <p:wipe dir="d"/>
  </p:transition>
  <p:hf hdr="0" ftr="0" dt="0"/>
</p:sldLayout>
</file>

<file path=ppt/slideLayouts/slideLayout265.xml><?xml version="1.0" encoding="utf-8"?>
<p:sldLayout xmlns:a="http://schemas.openxmlformats.org/drawingml/2006/main" xmlns:r="http://schemas.openxmlformats.org/officeDocument/2006/relationships" xmlns:p="http://schemas.openxmlformats.org/presentationml/2006/main" userDrawn="1">
  <p:cSld name="3_Blank">
    <p:spTree>
      <p:nvGrpSpPr>
        <p:cNvPr id="1" name=""/>
        <p:cNvGrpSpPr/>
        <p:nvPr/>
      </p:nvGrpSpPr>
      <p:grpSpPr>
        <a:xfrm>
          <a:off x="0" y="0"/>
          <a:ext cx="0" cy="0"/>
          <a:chOff x="0" y="0"/>
          <a:chExt cx="0" cy="0"/>
        </a:xfrm>
      </p:grpSpPr>
      <p:sp>
        <p:nvSpPr>
          <p:cNvPr id="3" name="Title 1"/>
          <p:cNvSpPr>
            <a:spLocks noGrp="1"/>
          </p:cNvSpPr>
          <p:nvPr>
            <p:ph type="title"/>
          </p:nvPr>
        </p:nvSpPr>
        <p:spPr>
          <a:xfrm>
            <a:off x="694482" y="215906"/>
            <a:ext cx="8144719" cy="720271"/>
          </a:xfrm>
        </p:spPr>
        <p:txBody>
          <a:bodyPr/>
          <a:lstStyle/>
          <a:p>
            <a:r>
              <a:rPr lang="en-US" dirty="0" smtClean="0"/>
              <a:t>Click to edit Master title style</a:t>
            </a:r>
            <a:endParaRPr lang="en-US" dirty="0"/>
          </a:p>
        </p:txBody>
      </p:sp>
      <p:sp>
        <p:nvSpPr>
          <p:cNvPr id="4" name="Content Placeholder 2"/>
          <p:cNvSpPr>
            <a:spLocks noGrp="1"/>
          </p:cNvSpPr>
          <p:nvPr>
            <p:ph idx="1"/>
          </p:nvPr>
        </p:nvSpPr>
        <p:spPr>
          <a:xfrm>
            <a:off x="395536" y="1165070"/>
            <a:ext cx="8458200" cy="5386343"/>
          </a:xfrm>
        </p:spPr>
        <p:txBody>
          <a:bodyPr/>
          <a:lstStyle>
            <a:lvl2pPr>
              <a:defRPr>
                <a:solidFill>
                  <a:srgbClr val="003399"/>
                </a:solidFill>
              </a:defRPr>
            </a:lvl2pPr>
            <a:lvl4pPr marL="1484920" indent="-236383">
              <a:defRPr/>
            </a:lvl4pPr>
            <a:lvl5pPr marL="1827596" indent="-228447">
              <a:defRPr sz="12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Layout>
</file>

<file path=ppt/slideLayouts/slideLayout266.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pic>
        <p:nvPicPr>
          <p:cNvPr id="6" name="Picture 5" descr="Budget Master.jpg"/>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543246175"/>
      </p:ext>
    </p:extLst>
  </p:cSld>
  <p:clrMapOvr>
    <a:masterClrMapping/>
  </p:clrMapOvr>
  <p:transition xmlns:p14="http://schemas.microsoft.com/office/powerpoint/2010/main" spd="slow">
    <p:wipe dir="d"/>
  </p:transition>
</p:sldLayout>
</file>

<file path=ppt/slideLayouts/slideLayout2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6" name="Picture 5" descr="AstroCover.jp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79589" name="Rectangle 5"/>
          <p:cNvSpPr>
            <a:spLocks noGrp="1" noChangeArrowheads="1"/>
          </p:cNvSpPr>
          <p:nvPr>
            <p:ph type="ctrTitle"/>
          </p:nvPr>
        </p:nvSpPr>
        <p:spPr>
          <a:xfrm>
            <a:off x="4680477" y="4715083"/>
            <a:ext cx="4298036" cy="353882"/>
          </a:xfrm>
        </p:spPr>
        <p:txBody>
          <a:bodyPr wrap="square" anchor="t">
            <a:spAutoFit/>
          </a:bodyPr>
          <a:lstStyle>
            <a:lvl1pPr>
              <a:defRPr sz="2000">
                <a:solidFill>
                  <a:srgbClr val="FFFFFF"/>
                </a:solidFill>
              </a:defRPr>
            </a:lvl1pPr>
          </a:lstStyle>
          <a:p>
            <a:r>
              <a:rPr lang="en-US" smtClean="0"/>
              <a:t>Click to edit Master title style</a:t>
            </a:r>
            <a:endParaRPr lang="en-US" dirty="0"/>
          </a:p>
        </p:txBody>
      </p:sp>
      <p:sp>
        <p:nvSpPr>
          <p:cNvPr id="579590" name="Rectangle 6"/>
          <p:cNvSpPr>
            <a:spLocks noGrp="1" noChangeArrowheads="1"/>
          </p:cNvSpPr>
          <p:nvPr>
            <p:ph type="subTitle" idx="1"/>
          </p:nvPr>
        </p:nvSpPr>
        <p:spPr>
          <a:xfrm>
            <a:off x="4965033" y="5235783"/>
            <a:ext cx="3723891" cy="301560"/>
          </a:xfrm>
        </p:spPr>
        <p:txBody>
          <a:bodyPr wrap="square">
            <a:spAutoFit/>
          </a:bodyPr>
          <a:lstStyle>
            <a:lvl1pPr marL="0" indent="0" algn="ctr">
              <a:buNone/>
              <a:defRPr sz="1600">
                <a:solidFill>
                  <a:srgbClr val="FFFFFF"/>
                </a:solidFill>
              </a:defRPr>
            </a:lvl1pPr>
          </a:lstStyle>
          <a:p>
            <a:r>
              <a:rPr lang="en-US" smtClean="0"/>
              <a:t>Click to edit Master subtitle style</a:t>
            </a:r>
            <a:endParaRPr lang="en-US" dirty="0"/>
          </a:p>
        </p:txBody>
      </p:sp>
    </p:spTree>
  </p:cSld>
  <p:clrMapOvr>
    <a:masterClrMapping/>
  </p:clrMapOvr>
  <p:transition xmlns:p14="http://schemas.microsoft.com/office/powerpoint/2010/main">
    <p:wipe dir="d"/>
  </p:transition>
  <p:hf hdr="0" ftr="0" dt="0"/>
</p:sldLayout>
</file>

<file path=ppt/slideLayouts/slideLayout2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27203" y="92765"/>
            <a:ext cx="8287972" cy="622852"/>
          </a:xfrm>
        </p:spPr>
        <p:txBody>
          <a:bodyPr/>
          <a:lstStyle>
            <a:lvl1pPr>
              <a:defRPr b="1"/>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xmlns:p14="http://schemas.microsoft.com/office/powerpoint/2010/main">
    <p:wipe dir="d"/>
  </p:transition>
</p:sldLayout>
</file>

<file path=ppt/slideLayouts/slideLayout2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none"/>
            </a:lvl1pPr>
          </a:lstStyle>
          <a:p>
            <a:r>
              <a:rPr lang="en-US" smtClean="0"/>
              <a:t>Click to edit Master title style</a:t>
            </a:r>
            <a:endParaRPr lang="en-US" dirty="0"/>
          </a:p>
        </p:txBody>
      </p:sp>
      <p:sp>
        <p:nvSpPr>
          <p:cNvPr id="3" name="Text Placeholder 2"/>
          <p:cNvSpPr>
            <a:spLocks noGrp="1"/>
          </p:cNvSpPr>
          <p:nvPr>
            <p:ph type="body" idx="1"/>
          </p:nvPr>
        </p:nvSpPr>
        <p:spPr>
          <a:xfrm>
            <a:off x="722313" y="2906720"/>
            <a:ext cx="7772400" cy="1500187"/>
          </a:xfrm>
        </p:spPr>
        <p:txBody>
          <a:bodyPr anchor="b"/>
          <a:lstStyle>
            <a:lvl1pPr marL="0" indent="0">
              <a:buNone/>
              <a:defRPr sz="2000"/>
            </a:lvl1pPr>
            <a:lvl2pPr marL="456899" indent="0">
              <a:buNone/>
              <a:defRPr sz="1800"/>
            </a:lvl2pPr>
            <a:lvl3pPr marL="913798" indent="0">
              <a:buNone/>
              <a:defRPr sz="1600"/>
            </a:lvl3pPr>
            <a:lvl4pPr marL="1370695" indent="0">
              <a:buNone/>
              <a:defRPr sz="1400"/>
            </a:lvl4pPr>
            <a:lvl5pPr marL="1827596" indent="0">
              <a:buNone/>
              <a:defRPr sz="1400"/>
            </a:lvl5pPr>
            <a:lvl6pPr marL="2284492" indent="0">
              <a:buNone/>
              <a:defRPr sz="1400"/>
            </a:lvl6pPr>
            <a:lvl7pPr marL="2741387" indent="0">
              <a:buNone/>
              <a:defRPr sz="1400"/>
            </a:lvl7pPr>
            <a:lvl8pPr marL="3198287" indent="0">
              <a:buNone/>
              <a:defRPr sz="1400"/>
            </a:lvl8pPr>
            <a:lvl9pPr marL="3655186" indent="0">
              <a:buNone/>
              <a:defRPr sz="1400"/>
            </a:lvl9pPr>
          </a:lstStyle>
          <a:p>
            <a:pPr lvl="0"/>
            <a:r>
              <a:rPr lang="en-US" smtClean="0"/>
              <a:t>Click to edit Master text styles</a:t>
            </a:r>
          </a:p>
        </p:txBody>
      </p:sp>
    </p:spTree>
  </p:cSld>
  <p:clrMapOvr>
    <a:masterClrMapping/>
  </p:clrMapOvr>
  <p:transition xmlns:p14="http://schemas.microsoft.com/office/powerpoint/2010/main">
    <p:wipe dir="d"/>
  </p:transition>
  <p:hf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none"/>
            </a:lvl1pPr>
          </a:lstStyle>
          <a:p>
            <a:r>
              <a:rPr lang="en-US"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5908" indent="0">
              <a:buNone/>
              <a:defRPr sz="1800"/>
            </a:lvl2pPr>
            <a:lvl3pPr marL="911816" indent="0">
              <a:buNone/>
              <a:defRPr sz="1600"/>
            </a:lvl3pPr>
            <a:lvl4pPr marL="1367724" indent="0">
              <a:buNone/>
              <a:defRPr sz="1400"/>
            </a:lvl4pPr>
            <a:lvl5pPr marL="1823633" indent="0">
              <a:buNone/>
              <a:defRPr sz="1400"/>
            </a:lvl5pPr>
            <a:lvl6pPr marL="2279543" indent="0">
              <a:buNone/>
              <a:defRPr sz="1400"/>
            </a:lvl6pPr>
            <a:lvl7pPr marL="2735451" indent="0">
              <a:buNone/>
              <a:defRPr sz="1400"/>
            </a:lvl7pPr>
            <a:lvl8pPr marL="3191359" indent="0">
              <a:buNone/>
              <a:defRPr sz="1400"/>
            </a:lvl8pPr>
            <a:lvl9pPr marL="3647269" indent="0">
              <a:buNone/>
              <a:defRPr sz="1400"/>
            </a:lvl9pPr>
          </a:lstStyle>
          <a:p>
            <a:pPr lvl="0"/>
            <a:r>
              <a:rPr lang="en-US" smtClean="0"/>
              <a:t>Click to edit Master text styles</a:t>
            </a:r>
          </a:p>
        </p:txBody>
      </p:sp>
    </p:spTree>
    <p:extLst>
      <p:ext uri="{BB962C8B-B14F-4D97-AF65-F5344CB8AC3E}">
        <p14:creationId xmlns:p14="http://schemas.microsoft.com/office/powerpoint/2010/main" val="3352322811"/>
      </p:ext>
    </p:extLst>
  </p:cSld>
  <p:clrMapOvr>
    <a:masterClrMapping/>
  </p:clrMapOvr>
  <p:transition xmlns:p14="http://schemas.microsoft.com/office/powerpoint/2010/main" spd="slow">
    <p:fade thruBlk="1"/>
  </p:transition>
  <p:timing>
    <p:tnLst>
      <p:par>
        <p:cTn xmlns:p14="http://schemas.microsoft.com/office/powerpoint/2010/main" id="1" dur="indefinite" restart="never" nodeType="tmRoot"/>
      </p:par>
    </p:tnLst>
  </p:timing>
  <p:hf hdr="0" ftr="0" dt="0"/>
</p:sldLayout>
</file>

<file path=ppt/slideLayouts/slideLayout2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63613" y="1290645"/>
            <a:ext cx="3846512" cy="4975225"/>
          </a:xfrm>
        </p:spPr>
        <p:txBody>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962525" y="1290645"/>
            <a:ext cx="3846513" cy="4975225"/>
          </a:xfrm>
        </p:spPr>
        <p:txBody>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xmlns:p14="http://schemas.microsoft.com/office/powerpoint/2010/main">
    <p:wipe dir="d"/>
  </p:transition>
</p:sldLayout>
</file>

<file path=ppt/slideLayouts/slideLayout2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99" indent="0">
              <a:buNone/>
              <a:defRPr sz="2000" b="1"/>
            </a:lvl2pPr>
            <a:lvl3pPr marL="913798" indent="0">
              <a:buNone/>
              <a:defRPr sz="1800" b="1"/>
            </a:lvl3pPr>
            <a:lvl4pPr marL="1370695" indent="0">
              <a:buNone/>
              <a:defRPr sz="1600" b="1"/>
            </a:lvl4pPr>
            <a:lvl5pPr marL="1827596" indent="0">
              <a:buNone/>
              <a:defRPr sz="1600" b="1"/>
            </a:lvl5pPr>
            <a:lvl6pPr marL="2284492" indent="0">
              <a:buNone/>
              <a:defRPr sz="1600" b="1"/>
            </a:lvl6pPr>
            <a:lvl7pPr marL="2741387" indent="0">
              <a:buNone/>
              <a:defRPr sz="1600" b="1"/>
            </a:lvl7pPr>
            <a:lvl8pPr marL="3198287" indent="0">
              <a:buNone/>
              <a:defRPr sz="1600" b="1"/>
            </a:lvl8pPr>
            <a:lvl9pPr marL="3655186"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a:lvl1pPr>
            <a:lvl2pPr marL="456899" indent="0">
              <a:buNone/>
              <a:defRPr sz="2000" b="1"/>
            </a:lvl2pPr>
            <a:lvl3pPr marL="913798" indent="0">
              <a:buNone/>
              <a:defRPr sz="1800" b="1"/>
            </a:lvl3pPr>
            <a:lvl4pPr marL="1370695" indent="0">
              <a:buNone/>
              <a:defRPr sz="1600" b="1"/>
            </a:lvl4pPr>
            <a:lvl5pPr marL="1827596" indent="0">
              <a:buNone/>
              <a:defRPr sz="1600" b="1"/>
            </a:lvl5pPr>
            <a:lvl6pPr marL="2284492" indent="0">
              <a:buNone/>
              <a:defRPr sz="1600" b="1"/>
            </a:lvl6pPr>
            <a:lvl7pPr marL="2741387" indent="0">
              <a:buNone/>
              <a:defRPr sz="1600" b="1"/>
            </a:lvl7pPr>
            <a:lvl8pPr marL="3198287" indent="0">
              <a:buNone/>
              <a:defRPr sz="1600" b="1"/>
            </a:lvl8pPr>
            <a:lvl9pPr marL="3655186"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xmlns:p14="http://schemas.microsoft.com/office/powerpoint/2010/main">
    <p:wipe dir="d"/>
  </p:transition>
  <p:hf hdr="0" ftr="0" dt="0"/>
</p:sldLayout>
</file>

<file path=ppt/slideLayouts/slideLayout2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xmlns:p14="http://schemas.microsoft.com/office/powerpoint/2010/main">
    <p:wipe dir="d"/>
  </p:transition>
  <p:hf hdr="0" ftr="0" dt="0"/>
</p:sldLayout>
</file>

<file path=ppt/slideLayouts/slideLayout2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xmlns:p14="http://schemas.microsoft.com/office/powerpoint/2010/main">
    <p:wipe dir="d"/>
  </p:transition>
</p:sldLayout>
</file>

<file path=ppt/slideLayouts/slideLayout2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7" y="1435107"/>
            <a:ext cx="3008313" cy="4691063"/>
          </a:xfrm>
        </p:spPr>
        <p:txBody>
          <a:bodyPr/>
          <a:lstStyle>
            <a:lvl1pPr marL="0" indent="0">
              <a:buNone/>
              <a:defRPr sz="1400"/>
            </a:lvl1pPr>
            <a:lvl2pPr marL="456899" indent="0">
              <a:buNone/>
              <a:defRPr sz="1200"/>
            </a:lvl2pPr>
            <a:lvl3pPr marL="913798" indent="0">
              <a:buNone/>
              <a:defRPr sz="1000"/>
            </a:lvl3pPr>
            <a:lvl4pPr marL="1370695" indent="0">
              <a:buNone/>
              <a:defRPr sz="900"/>
            </a:lvl4pPr>
            <a:lvl5pPr marL="1827596" indent="0">
              <a:buNone/>
              <a:defRPr sz="900"/>
            </a:lvl5pPr>
            <a:lvl6pPr marL="2284492" indent="0">
              <a:buNone/>
              <a:defRPr sz="900"/>
            </a:lvl6pPr>
            <a:lvl7pPr marL="2741387" indent="0">
              <a:buNone/>
              <a:defRPr sz="900"/>
            </a:lvl7pPr>
            <a:lvl8pPr marL="3198287" indent="0">
              <a:buNone/>
              <a:defRPr sz="900"/>
            </a:lvl8pPr>
            <a:lvl9pPr marL="3655186" indent="0">
              <a:buNone/>
              <a:defRPr sz="900"/>
            </a:lvl9pPr>
          </a:lstStyle>
          <a:p>
            <a:pPr lvl="0"/>
            <a:r>
              <a:rPr lang="en-US" smtClean="0"/>
              <a:t>Click to edit Master text styles</a:t>
            </a:r>
          </a:p>
        </p:txBody>
      </p:sp>
    </p:spTree>
  </p:cSld>
  <p:clrMapOvr>
    <a:masterClrMapping/>
  </p:clrMapOvr>
  <p:transition xmlns:p14="http://schemas.microsoft.com/office/powerpoint/2010/main">
    <p:wipe dir="d"/>
  </p:transition>
  <p:hf hdr="0" ftr="0" dt="0"/>
</p:sldLayout>
</file>

<file path=ppt/slideLayouts/slideLayout2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852613" y="612775"/>
            <a:ext cx="5486400" cy="4114800"/>
          </a:xfrm>
        </p:spPr>
        <p:txBody>
          <a:bodyPr/>
          <a:lstStyle>
            <a:lvl1pPr marL="0" indent="0">
              <a:buNone/>
              <a:defRPr sz="3200"/>
            </a:lvl1pPr>
            <a:lvl2pPr marL="456899" indent="0">
              <a:buNone/>
              <a:defRPr sz="2800"/>
            </a:lvl2pPr>
            <a:lvl3pPr marL="913798" indent="0">
              <a:buNone/>
              <a:defRPr sz="2400"/>
            </a:lvl3pPr>
            <a:lvl4pPr marL="1370695" indent="0">
              <a:buNone/>
              <a:defRPr sz="2000"/>
            </a:lvl4pPr>
            <a:lvl5pPr marL="1827596" indent="0">
              <a:buNone/>
              <a:defRPr sz="2000"/>
            </a:lvl5pPr>
            <a:lvl6pPr marL="2284492" indent="0">
              <a:buNone/>
              <a:defRPr sz="2000"/>
            </a:lvl6pPr>
            <a:lvl7pPr marL="2741387" indent="0">
              <a:buNone/>
              <a:defRPr sz="2000"/>
            </a:lvl7pPr>
            <a:lvl8pPr marL="3198287" indent="0">
              <a:buNone/>
              <a:defRPr sz="2000"/>
            </a:lvl8pPr>
            <a:lvl9pPr marL="3655186"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6899" indent="0">
              <a:buNone/>
              <a:defRPr sz="1200"/>
            </a:lvl2pPr>
            <a:lvl3pPr marL="913798" indent="0">
              <a:buNone/>
              <a:defRPr sz="1000"/>
            </a:lvl3pPr>
            <a:lvl4pPr marL="1370695" indent="0">
              <a:buNone/>
              <a:defRPr sz="900"/>
            </a:lvl4pPr>
            <a:lvl5pPr marL="1827596" indent="0">
              <a:buNone/>
              <a:defRPr sz="900"/>
            </a:lvl5pPr>
            <a:lvl6pPr marL="2284492" indent="0">
              <a:buNone/>
              <a:defRPr sz="900"/>
            </a:lvl6pPr>
            <a:lvl7pPr marL="2741387" indent="0">
              <a:buNone/>
              <a:defRPr sz="900"/>
            </a:lvl7pPr>
            <a:lvl8pPr marL="3198287" indent="0">
              <a:buNone/>
              <a:defRPr sz="900"/>
            </a:lvl8pPr>
            <a:lvl9pPr marL="3655186" indent="0">
              <a:buNone/>
              <a:defRPr sz="900"/>
            </a:lvl9pPr>
          </a:lstStyle>
          <a:p>
            <a:pPr lvl="0"/>
            <a:r>
              <a:rPr lang="en-US" smtClean="0"/>
              <a:t>Click to edit Master text styles</a:t>
            </a:r>
          </a:p>
        </p:txBody>
      </p:sp>
    </p:spTree>
  </p:cSld>
  <p:clrMapOvr>
    <a:masterClrMapping/>
  </p:clrMapOvr>
  <p:transition xmlns:p14="http://schemas.microsoft.com/office/powerpoint/2010/main">
    <p:wipe dir="d"/>
  </p:transition>
  <p:hf hdr="0" ftr="0" dt="0"/>
</p:sldLayout>
</file>

<file path=ppt/slideLayouts/slideLayout2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xmlns:p14="http://schemas.microsoft.com/office/powerpoint/2010/main">
    <p:wipe dir="d"/>
  </p:transition>
  <p:hf hdr="0" ftr="0" dt="0"/>
</p:sldLayout>
</file>

<file path=ppt/slideLayouts/slideLayout2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97676" y="123825"/>
            <a:ext cx="2035175" cy="61420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90563" y="123825"/>
            <a:ext cx="5954712" cy="61420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xmlns:p14="http://schemas.microsoft.com/office/powerpoint/2010/main">
    <p:wipe dir="d"/>
  </p:transition>
  <p:hf hdr="0" ftr="0" dt="0"/>
</p:sldLayout>
</file>

<file path=ppt/slideLayouts/slideLayout278.xml><?xml version="1.0" encoding="utf-8"?>
<p:sldLayout xmlns:a="http://schemas.openxmlformats.org/drawingml/2006/main" xmlns:r="http://schemas.openxmlformats.org/officeDocument/2006/relationships" xmlns:p="http://schemas.openxmlformats.org/presentationml/2006/main" userDrawn="1">
  <p:cSld name="3_Blank">
    <p:spTree>
      <p:nvGrpSpPr>
        <p:cNvPr id="1" name=""/>
        <p:cNvGrpSpPr/>
        <p:nvPr/>
      </p:nvGrpSpPr>
      <p:grpSpPr>
        <a:xfrm>
          <a:off x="0" y="0"/>
          <a:ext cx="0" cy="0"/>
          <a:chOff x="0" y="0"/>
          <a:chExt cx="0" cy="0"/>
        </a:xfrm>
      </p:grpSpPr>
      <p:sp>
        <p:nvSpPr>
          <p:cNvPr id="3" name="Title 1"/>
          <p:cNvSpPr>
            <a:spLocks noGrp="1"/>
          </p:cNvSpPr>
          <p:nvPr>
            <p:ph type="title"/>
          </p:nvPr>
        </p:nvSpPr>
        <p:spPr>
          <a:xfrm>
            <a:off x="694482" y="215906"/>
            <a:ext cx="8144719" cy="720271"/>
          </a:xfrm>
        </p:spPr>
        <p:txBody>
          <a:bodyPr/>
          <a:lstStyle/>
          <a:p>
            <a:r>
              <a:rPr lang="en-US" dirty="0" smtClean="0"/>
              <a:t>Click to edit Master title style</a:t>
            </a:r>
            <a:endParaRPr lang="en-US" dirty="0"/>
          </a:p>
        </p:txBody>
      </p:sp>
      <p:sp>
        <p:nvSpPr>
          <p:cNvPr id="4" name="Content Placeholder 2"/>
          <p:cNvSpPr>
            <a:spLocks noGrp="1"/>
          </p:cNvSpPr>
          <p:nvPr>
            <p:ph idx="1"/>
          </p:nvPr>
        </p:nvSpPr>
        <p:spPr>
          <a:xfrm>
            <a:off x="395536" y="1165070"/>
            <a:ext cx="8458200" cy="5386343"/>
          </a:xfrm>
        </p:spPr>
        <p:txBody>
          <a:bodyPr/>
          <a:lstStyle>
            <a:lvl2pPr>
              <a:defRPr>
                <a:solidFill>
                  <a:srgbClr val="003399"/>
                </a:solidFill>
              </a:defRPr>
            </a:lvl2pPr>
            <a:lvl4pPr marL="1484920" indent="-236383">
              <a:defRPr/>
            </a:lvl4pPr>
            <a:lvl5pPr marL="1827596" indent="-228447">
              <a:defRPr sz="12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Layout>
</file>

<file path=ppt/slideLayouts/slideLayout279.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pic>
        <p:nvPicPr>
          <p:cNvPr id="6" name="Picture 5" descr="Budget Master.jpg"/>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543246175"/>
      </p:ext>
    </p:extLst>
  </p:cSld>
  <p:clrMapOvr>
    <a:masterClrMapping/>
  </p:clrMapOvr>
  <p:transition xmlns:p14="http://schemas.microsoft.com/office/powerpoint/2010/main" spd="slow">
    <p:wipe dir="d"/>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63613" y="1290655"/>
            <a:ext cx="3846512" cy="4975225"/>
          </a:xfrm>
        </p:spPr>
        <p:txBody>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962542" y="1290655"/>
            <a:ext cx="3846513" cy="4975225"/>
          </a:xfrm>
        </p:spPr>
        <p:txBody>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4201206"/>
      </p:ext>
    </p:extLst>
  </p:cSld>
  <p:clrMapOvr>
    <a:masterClrMapping/>
  </p:clrMapOvr>
  <p:transition xmlns:p14="http://schemas.microsoft.com/office/powerpoint/2010/main" spd="slow">
    <p:fade thruBlk="1"/>
  </p:transition>
</p:sldLayout>
</file>

<file path=ppt/slideLayouts/slideLayout2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6" name="Picture 5" descr="AstroCover.jp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79589" name="Rectangle 5"/>
          <p:cNvSpPr>
            <a:spLocks noGrp="1" noChangeArrowheads="1"/>
          </p:cNvSpPr>
          <p:nvPr>
            <p:ph type="ctrTitle"/>
          </p:nvPr>
        </p:nvSpPr>
        <p:spPr>
          <a:xfrm>
            <a:off x="4680477" y="4715083"/>
            <a:ext cx="4298036" cy="353882"/>
          </a:xfrm>
        </p:spPr>
        <p:txBody>
          <a:bodyPr wrap="square" anchor="t">
            <a:spAutoFit/>
          </a:bodyPr>
          <a:lstStyle>
            <a:lvl1pPr>
              <a:defRPr sz="2000">
                <a:solidFill>
                  <a:srgbClr val="FFFFFF"/>
                </a:solidFill>
              </a:defRPr>
            </a:lvl1pPr>
          </a:lstStyle>
          <a:p>
            <a:r>
              <a:rPr lang="en-US" smtClean="0"/>
              <a:t>Click to edit Master title style</a:t>
            </a:r>
            <a:endParaRPr lang="en-US" dirty="0"/>
          </a:p>
        </p:txBody>
      </p:sp>
      <p:sp>
        <p:nvSpPr>
          <p:cNvPr id="579590" name="Rectangle 6"/>
          <p:cNvSpPr>
            <a:spLocks noGrp="1" noChangeArrowheads="1"/>
          </p:cNvSpPr>
          <p:nvPr>
            <p:ph type="subTitle" idx="1"/>
          </p:nvPr>
        </p:nvSpPr>
        <p:spPr>
          <a:xfrm>
            <a:off x="4965033" y="5235783"/>
            <a:ext cx="3723891" cy="301560"/>
          </a:xfrm>
        </p:spPr>
        <p:txBody>
          <a:bodyPr wrap="square">
            <a:spAutoFit/>
          </a:bodyPr>
          <a:lstStyle>
            <a:lvl1pPr marL="0" indent="0" algn="ctr">
              <a:buNone/>
              <a:defRPr sz="1600">
                <a:solidFill>
                  <a:srgbClr val="FFFFFF"/>
                </a:solidFill>
              </a:defRPr>
            </a:lvl1pPr>
          </a:lstStyle>
          <a:p>
            <a:r>
              <a:rPr lang="en-US" smtClean="0"/>
              <a:t>Click to edit Master subtitle style</a:t>
            </a:r>
            <a:endParaRPr lang="en-US" dirty="0"/>
          </a:p>
        </p:txBody>
      </p:sp>
    </p:spTree>
  </p:cSld>
  <p:clrMapOvr>
    <a:masterClrMapping/>
  </p:clrMapOvr>
  <p:transition xmlns:p14="http://schemas.microsoft.com/office/powerpoint/2010/main">
    <p:wipe dir="d"/>
  </p:transition>
  <p:hf hdr="0" ftr="0" dt="0"/>
</p:sldLayout>
</file>

<file path=ppt/slideLayouts/slideLayout2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27203" y="92765"/>
            <a:ext cx="8287972" cy="622852"/>
          </a:xfrm>
        </p:spPr>
        <p:txBody>
          <a:bodyPr/>
          <a:lstStyle>
            <a:lvl1pPr>
              <a:defRPr b="1"/>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xmlns:p14="http://schemas.microsoft.com/office/powerpoint/2010/main">
    <p:wipe dir="d"/>
  </p:transition>
</p:sldLayout>
</file>

<file path=ppt/slideLayouts/slideLayout2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none"/>
            </a:lvl1pPr>
          </a:lstStyle>
          <a:p>
            <a:r>
              <a:rPr lang="en-US" smtClean="0"/>
              <a:t>Click to edit Master title style</a:t>
            </a:r>
            <a:endParaRPr lang="en-US" dirty="0"/>
          </a:p>
        </p:txBody>
      </p:sp>
      <p:sp>
        <p:nvSpPr>
          <p:cNvPr id="3" name="Text Placeholder 2"/>
          <p:cNvSpPr>
            <a:spLocks noGrp="1"/>
          </p:cNvSpPr>
          <p:nvPr>
            <p:ph type="body" idx="1"/>
          </p:nvPr>
        </p:nvSpPr>
        <p:spPr>
          <a:xfrm>
            <a:off x="722313" y="2906720"/>
            <a:ext cx="7772400" cy="1500187"/>
          </a:xfrm>
        </p:spPr>
        <p:txBody>
          <a:bodyPr anchor="b"/>
          <a:lstStyle>
            <a:lvl1pPr marL="0" indent="0">
              <a:buNone/>
              <a:defRPr sz="2000"/>
            </a:lvl1pPr>
            <a:lvl2pPr marL="456899" indent="0">
              <a:buNone/>
              <a:defRPr sz="1800"/>
            </a:lvl2pPr>
            <a:lvl3pPr marL="913798" indent="0">
              <a:buNone/>
              <a:defRPr sz="1600"/>
            </a:lvl3pPr>
            <a:lvl4pPr marL="1370695" indent="0">
              <a:buNone/>
              <a:defRPr sz="1400"/>
            </a:lvl4pPr>
            <a:lvl5pPr marL="1827596" indent="0">
              <a:buNone/>
              <a:defRPr sz="1400"/>
            </a:lvl5pPr>
            <a:lvl6pPr marL="2284492" indent="0">
              <a:buNone/>
              <a:defRPr sz="1400"/>
            </a:lvl6pPr>
            <a:lvl7pPr marL="2741387" indent="0">
              <a:buNone/>
              <a:defRPr sz="1400"/>
            </a:lvl7pPr>
            <a:lvl8pPr marL="3198287" indent="0">
              <a:buNone/>
              <a:defRPr sz="1400"/>
            </a:lvl8pPr>
            <a:lvl9pPr marL="3655186" indent="0">
              <a:buNone/>
              <a:defRPr sz="1400"/>
            </a:lvl9pPr>
          </a:lstStyle>
          <a:p>
            <a:pPr lvl="0"/>
            <a:r>
              <a:rPr lang="en-US" smtClean="0"/>
              <a:t>Click to edit Master text styles</a:t>
            </a:r>
          </a:p>
        </p:txBody>
      </p:sp>
    </p:spTree>
  </p:cSld>
  <p:clrMapOvr>
    <a:masterClrMapping/>
  </p:clrMapOvr>
  <p:transition xmlns:p14="http://schemas.microsoft.com/office/powerpoint/2010/main">
    <p:wipe dir="d"/>
  </p:transition>
  <p:hf hdr="0" ftr="0" dt="0"/>
</p:sldLayout>
</file>

<file path=ppt/slideLayouts/slideLayout2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63613" y="1290645"/>
            <a:ext cx="3846512" cy="4975225"/>
          </a:xfrm>
        </p:spPr>
        <p:txBody>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962525" y="1290645"/>
            <a:ext cx="3846513" cy="4975225"/>
          </a:xfrm>
        </p:spPr>
        <p:txBody>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xmlns:p14="http://schemas.microsoft.com/office/powerpoint/2010/main">
    <p:wipe dir="d"/>
  </p:transition>
</p:sldLayout>
</file>

<file path=ppt/slideLayouts/slideLayout2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99" indent="0">
              <a:buNone/>
              <a:defRPr sz="2000" b="1"/>
            </a:lvl2pPr>
            <a:lvl3pPr marL="913798" indent="0">
              <a:buNone/>
              <a:defRPr sz="1800" b="1"/>
            </a:lvl3pPr>
            <a:lvl4pPr marL="1370695" indent="0">
              <a:buNone/>
              <a:defRPr sz="1600" b="1"/>
            </a:lvl4pPr>
            <a:lvl5pPr marL="1827596" indent="0">
              <a:buNone/>
              <a:defRPr sz="1600" b="1"/>
            </a:lvl5pPr>
            <a:lvl6pPr marL="2284492" indent="0">
              <a:buNone/>
              <a:defRPr sz="1600" b="1"/>
            </a:lvl6pPr>
            <a:lvl7pPr marL="2741387" indent="0">
              <a:buNone/>
              <a:defRPr sz="1600" b="1"/>
            </a:lvl7pPr>
            <a:lvl8pPr marL="3198287" indent="0">
              <a:buNone/>
              <a:defRPr sz="1600" b="1"/>
            </a:lvl8pPr>
            <a:lvl9pPr marL="3655186"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a:lvl1pPr>
            <a:lvl2pPr marL="456899" indent="0">
              <a:buNone/>
              <a:defRPr sz="2000" b="1"/>
            </a:lvl2pPr>
            <a:lvl3pPr marL="913798" indent="0">
              <a:buNone/>
              <a:defRPr sz="1800" b="1"/>
            </a:lvl3pPr>
            <a:lvl4pPr marL="1370695" indent="0">
              <a:buNone/>
              <a:defRPr sz="1600" b="1"/>
            </a:lvl4pPr>
            <a:lvl5pPr marL="1827596" indent="0">
              <a:buNone/>
              <a:defRPr sz="1600" b="1"/>
            </a:lvl5pPr>
            <a:lvl6pPr marL="2284492" indent="0">
              <a:buNone/>
              <a:defRPr sz="1600" b="1"/>
            </a:lvl6pPr>
            <a:lvl7pPr marL="2741387" indent="0">
              <a:buNone/>
              <a:defRPr sz="1600" b="1"/>
            </a:lvl7pPr>
            <a:lvl8pPr marL="3198287" indent="0">
              <a:buNone/>
              <a:defRPr sz="1600" b="1"/>
            </a:lvl8pPr>
            <a:lvl9pPr marL="3655186"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xmlns:p14="http://schemas.microsoft.com/office/powerpoint/2010/main">
    <p:wipe dir="d"/>
  </p:transition>
  <p:hf hdr="0" ftr="0" dt="0"/>
</p:sldLayout>
</file>

<file path=ppt/slideLayouts/slideLayout2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xmlns:p14="http://schemas.microsoft.com/office/powerpoint/2010/main">
    <p:wipe dir="d"/>
  </p:transition>
  <p:hf hdr="0" ftr="0" dt="0"/>
</p:sldLayout>
</file>

<file path=ppt/slideLayouts/slideLayout2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xmlns:p14="http://schemas.microsoft.com/office/powerpoint/2010/main">
    <p:wipe dir="d"/>
  </p:transition>
</p:sldLayout>
</file>

<file path=ppt/slideLayouts/slideLayout2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7" y="1435107"/>
            <a:ext cx="3008313" cy="4691063"/>
          </a:xfrm>
        </p:spPr>
        <p:txBody>
          <a:bodyPr/>
          <a:lstStyle>
            <a:lvl1pPr marL="0" indent="0">
              <a:buNone/>
              <a:defRPr sz="1400"/>
            </a:lvl1pPr>
            <a:lvl2pPr marL="456899" indent="0">
              <a:buNone/>
              <a:defRPr sz="1200"/>
            </a:lvl2pPr>
            <a:lvl3pPr marL="913798" indent="0">
              <a:buNone/>
              <a:defRPr sz="1000"/>
            </a:lvl3pPr>
            <a:lvl4pPr marL="1370695" indent="0">
              <a:buNone/>
              <a:defRPr sz="900"/>
            </a:lvl4pPr>
            <a:lvl5pPr marL="1827596" indent="0">
              <a:buNone/>
              <a:defRPr sz="900"/>
            </a:lvl5pPr>
            <a:lvl6pPr marL="2284492" indent="0">
              <a:buNone/>
              <a:defRPr sz="900"/>
            </a:lvl6pPr>
            <a:lvl7pPr marL="2741387" indent="0">
              <a:buNone/>
              <a:defRPr sz="900"/>
            </a:lvl7pPr>
            <a:lvl8pPr marL="3198287" indent="0">
              <a:buNone/>
              <a:defRPr sz="900"/>
            </a:lvl8pPr>
            <a:lvl9pPr marL="3655186" indent="0">
              <a:buNone/>
              <a:defRPr sz="900"/>
            </a:lvl9pPr>
          </a:lstStyle>
          <a:p>
            <a:pPr lvl="0"/>
            <a:r>
              <a:rPr lang="en-US" smtClean="0"/>
              <a:t>Click to edit Master text styles</a:t>
            </a:r>
          </a:p>
        </p:txBody>
      </p:sp>
    </p:spTree>
  </p:cSld>
  <p:clrMapOvr>
    <a:masterClrMapping/>
  </p:clrMapOvr>
  <p:transition xmlns:p14="http://schemas.microsoft.com/office/powerpoint/2010/main">
    <p:wipe dir="d"/>
  </p:transition>
  <p:hf hdr="0" ftr="0" dt="0"/>
</p:sldLayout>
</file>

<file path=ppt/slideLayouts/slideLayout2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852613" y="612775"/>
            <a:ext cx="5486400" cy="4114800"/>
          </a:xfrm>
        </p:spPr>
        <p:txBody>
          <a:bodyPr/>
          <a:lstStyle>
            <a:lvl1pPr marL="0" indent="0">
              <a:buNone/>
              <a:defRPr sz="3200"/>
            </a:lvl1pPr>
            <a:lvl2pPr marL="456899" indent="0">
              <a:buNone/>
              <a:defRPr sz="2800"/>
            </a:lvl2pPr>
            <a:lvl3pPr marL="913798" indent="0">
              <a:buNone/>
              <a:defRPr sz="2400"/>
            </a:lvl3pPr>
            <a:lvl4pPr marL="1370695" indent="0">
              <a:buNone/>
              <a:defRPr sz="2000"/>
            </a:lvl4pPr>
            <a:lvl5pPr marL="1827596" indent="0">
              <a:buNone/>
              <a:defRPr sz="2000"/>
            </a:lvl5pPr>
            <a:lvl6pPr marL="2284492" indent="0">
              <a:buNone/>
              <a:defRPr sz="2000"/>
            </a:lvl6pPr>
            <a:lvl7pPr marL="2741387" indent="0">
              <a:buNone/>
              <a:defRPr sz="2000"/>
            </a:lvl7pPr>
            <a:lvl8pPr marL="3198287" indent="0">
              <a:buNone/>
              <a:defRPr sz="2000"/>
            </a:lvl8pPr>
            <a:lvl9pPr marL="3655186"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6899" indent="0">
              <a:buNone/>
              <a:defRPr sz="1200"/>
            </a:lvl2pPr>
            <a:lvl3pPr marL="913798" indent="0">
              <a:buNone/>
              <a:defRPr sz="1000"/>
            </a:lvl3pPr>
            <a:lvl4pPr marL="1370695" indent="0">
              <a:buNone/>
              <a:defRPr sz="900"/>
            </a:lvl4pPr>
            <a:lvl5pPr marL="1827596" indent="0">
              <a:buNone/>
              <a:defRPr sz="900"/>
            </a:lvl5pPr>
            <a:lvl6pPr marL="2284492" indent="0">
              <a:buNone/>
              <a:defRPr sz="900"/>
            </a:lvl6pPr>
            <a:lvl7pPr marL="2741387" indent="0">
              <a:buNone/>
              <a:defRPr sz="900"/>
            </a:lvl7pPr>
            <a:lvl8pPr marL="3198287" indent="0">
              <a:buNone/>
              <a:defRPr sz="900"/>
            </a:lvl8pPr>
            <a:lvl9pPr marL="3655186" indent="0">
              <a:buNone/>
              <a:defRPr sz="900"/>
            </a:lvl9pPr>
          </a:lstStyle>
          <a:p>
            <a:pPr lvl="0"/>
            <a:r>
              <a:rPr lang="en-US" smtClean="0"/>
              <a:t>Click to edit Master text styles</a:t>
            </a:r>
          </a:p>
        </p:txBody>
      </p:sp>
    </p:spTree>
  </p:cSld>
  <p:clrMapOvr>
    <a:masterClrMapping/>
  </p:clrMapOvr>
  <p:transition xmlns:p14="http://schemas.microsoft.com/office/powerpoint/2010/main">
    <p:wipe dir="d"/>
  </p:transition>
  <p:hf hdr="0" ftr="0" dt="0"/>
</p:sldLayout>
</file>

<file path=ppt/slideLayouts/slideLayout2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xmlns:p14="http://schemas.microsoft.com/office/powerpoint/2010/main">
    <p:wipe dir="d"/>
  </p:transition>
  <p:hf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1795237476"/>
      </p:ext>
    </p:extLst>
  </p:cSld>
  <p:clrMapOvr>
    <a:masterClrMapping/>
  </p:clrMapOvr>
  <p:transition xmlns:p14="http://schemas.microsoft.com/office/powerpoint/2010/main" spd="slow">
    <p:fade thruBlk="1"/>
  </p:transition>
  <p:hf hdr="0" ftr="0" dt="0"/>
</p:sldLayout>
</file>

<file path=ppt/slideLayouts/slideLayout2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97676" y="123825"/>
            <a:ext cx="2035175" cy="61420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90563" y="123825"/>
            <a:ext cx="5954712" cy="61420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xmlns:p14="http://schemas.microsoft.com/office/powerpoint/2010/main">
    <p:wipe dir="d"/>
  </p:transition>
  <p:hf hdr="0" ftr="0" dt="0"/>
</p:sldLayout>
</file>

<file path=ppt/slideLayouts/slideLayout291.xml><?xml version="1.0" encoding="utf-8"?>
<p:sldLayout xmlns:a="http://schemas.openxmlformats.org/drawingml/2006/main" xmlns:r="http://schemas.openxmlformats.org/officeDocument/2006/relationships" xmlns:p="http://schemas.openxmlformats.org/presentationml/2006/main" userDrawn="1">
  <p:cSld name="3_Blank">
    <p:spTree>
      <p:nvGrpSpPr>
        <p:cNvPr id="1" name=""/>
        <p:cNvGrpSpPr/>
        <p:nvPr/>
      </p:nvGrpSpPr>
      <p:grpSpPr>
        <a:xfrm>
          <a:off x="0" y="0"/>
          <a:ext cx="0" cy="0"/>
          <a:chOff x="0" y="0"/>
          <a:chExt cx="0" cy="0"/>
        </a:xfrm>
      </p:grpSpPr>
      <p:sp>
        <p:nvSpPr>
          <p:cNvPr id="3" name="Title 1"/>
          <p:cNvSpPr>
            <a:spLocks noGrp="1"/>
          </p:cNvSpPr>
          <p:nvPr>
            <p:ph type="title"/>
          </p:nvPr>
        </p:nvSpPr>
        <p:spPr>
          <a:xfrm>
            <a:off x="694482" y="215906"/>
            <a:ext cx="8144719" cy="720271"/>
          </a:xfrm>
        </p:spPr>
        <p:txBody>
          <a:bodyPr/>
          <a:lstStyle/>
          <a:p>
            <a:r>
              <a:rPr lang="en-US" dirty="0" smtClean="0"/>
              <a:t>Click to edit Master title style</a:t>
            </a:r>
            <a:endParaRPr lang="en-US" dirty="0"/>
          </a:p>
        </p:txBody>
      </p:sp>
      <p:sp>
        <p:nvSpPr>
          <p:cNvPr id="4" name="Content Placeholder 2"/>
          <p:cNvSpPr>
            <a:spLocks noGrp="1"/>
          </p:cNvSpPr>
          <p:nvPr>
            <p:ph idx="1"/>
          </p:nvPr>
        </p:nvSpPr>
        <p:spPr>
          <a:xfrm>
            <a:off x="395536" y="1165070"/>
            <a:ext cx="8458200" cy="5386343"/>
          </a:xfrm>
        </p:spPr>
        <p:txBody>
          <a:bodyPr/>
          <a:lstStyle>
            <a:lvl2pPr>
              <a:defRPr>
                <a:solidFill>
                  <a:srgbClr val="003399"/>
                </a:solidFill>
              </a:defRPr>
            </a:lvl2pPr>
            <a:lvl4pPr marL="1484920" indent="-236383">
              <a:defRPr/>
            </a:lvl4pPr>
            <a:lvl5pPr marL="1827596" indent="-228447">
              <a:defRPr sz="12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Layout>
</file>

<file path=ppt/slideLayouts/slideLayout292.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pic>
        <p:nvPicPr>
          <p:cNvPr id="6" name="Picture 5" descr="Budget Master.jpg"/>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543246175"/>
      </p:ext>
    </p:extLst>
  </p:cSld>
  <p:clrMapOvr>
    <a:masterClrMapping/>
  </p:clrMapOvr>
  <p:transition xmlns:p14="http://schemas.microsoft.com/office/powerpoint/2010/main" spd="slow">
    <p:wipe dir="d"/>
  </p:transition>
</p:sldLayout>
</file>

<file path=ppt/slideLayouts/slideLayout2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6" name="Picture 5" descr="AstroCover.jp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79589" name="Rectangle 5"/>
          <p:cNvSpPr>
            <a:spLocks noGrp="1" noChangeArrowheads="1"/>
          </p:cNvSpPr>
          <p:nvPr>
            <p:ph type="ctrTitle"/>
          </p:nvPr>
        </p:nvSpPr>
        <p:spPr>
          <a:xfrm>
            <a:off x="4680477" y="4715083"/>
            <a:ext cx="4298036" cy="353882"/>
          </a:xfrm>
        </p:spPr>
        <p:txBody>
          <a:bodyPr wrap="square" anchor="t">
            <a:spAutoFit/>
          </a:bodyPr>
          <a:lstStyle>
            <a:lvl1pPr>
              <a:defRPr sz="2000">
                <a:solidFill>
                  <a:srgbClr val="FFFFFF"/>
                </a:solidFill>
              </a:defRPr>
            </a:lvl1pPr>
          </a:lstStyle>
          <a:p>
            <a:r>
              <a:rPr lang="en-US" smtClean="0"/>
              <a:t>Click to edit Master title style</a:t>
            </a:r>
            <a:endParaRPr lang="en-US" dirty="0"/>
          </a:p>
        </p:txBody>
      </p:sp>
      <p:sp>
        <p:nvSpPr>
          <p:cNvPr id="579590" name="Rectangle 6"/>
          <p:cNvSpPr>
            <a:spLocks noGrp="1" noChangeArrowheads="1"/>
          </p:cNvSpPr>
          <p:nvPr>
            <p:ph type="subTitle" idx="1"/>
          </p:nvPr>
        </p:nvSpPr>
        <p:spPr>
          <a:xfrm>
            <a:off x="4965033" y="5235783"/>
            <a:ext cx="3723891" cy="301560"/>
          </a:xfrm>
        </p:spPr>
        <p:txBody>
          <a:bodyPr wrap="square">
            <a:spAutoFit/>
          </a:bodyPr>
          <a:lstStyle>
            <a:lvl1pPr marL="0" indent="0" algn="ctr">
              <a:buNone/>
              <a:defRPr sz="1600">
                <a:solidFill>
                  <a:srgbClr val="FFFFFF"/>
                </a:solidFill>
              </a:defRPr>
            </a:lvl1pPr>
          </a:lstStyle>
          <a:p>
            <a:r>
              <a:rPr lang="en-US" smtClean="0"/>
              <a:t>Click to edit Master subtitle style</a:t>
            </a:r>
            <a:endParaRPr lang="en-US" dirty="0"/>
          </a:p>
        </p:txBody>
      </p:sp>
    </p:spTree>
  </p:cSld>
  <p:clrMapOvr>
    <a:masterClrMapping/>
  </p:clrMapOvr>
  <p:transition xmlns:p14="http://schemas.microsoft.com/office/powerpoint/2010/main">
    <p:wipe dir="d"/>
  </p:transition>
  <p:hf hdr="0" ftr="0" dt="0"/>
</p:sldLayout>
</file>

<file path=ppt/slideLayouts/slideLayout2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27203" y="92765"/>
            <a:ext cx="8287972" cy="622852"/>
          </a:xfrm>
        </p:spPr>
        <p:txBody>
          <a:bodyPr/>
          <a:lstStyle>
            <a:lvl1pPr>
              <a:defRPr b="1"/>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xmlns:p14="http://schemas.microsoft.com/office/powerpoint/2010/main">
    <p:wipe dir="d"/>
  </p:transition>
</p:sldLayout>
</file>

<file path=ppt/slideLayouts/slideLayout2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none"/>
            </a:lvl1pPr>
          </a:lstStyle>
          <a:p>
            <a:r>
              <a:rPr lang="en-US" smtClean="0"/>
              <a:t>Click to edit Master title style</a:t>
            </a:r>
            <a:endParaRPr lang="en-US" dirty="0"/>
          </a:p>
        </p:txBody>
      </p:sp>
      <p:sp>
        <p:nvSpPr>
          <p:cNvPr id="3" name="Text Placeholder 2"/>
          <p:cNvSpPr>
            <a:spLocks noGrp="1"/>
          </p:cNvSpPr>
          <p:nvPr>
            <p:ph type="body" idx="1"/>
          </p:nvPr>
        </p:nvSpPr>
        <p:spPr>
          <a:xfrm>
            <a:off x="722313" y="2906720"/>
            <a:ext cx="7772400" cy="1500187"/>
          </a:xfrm>
        </p:spPr>
        <p:txBody>
          <a:bodyPr anchor="b"/>
          <a:lstStyle>
            <a:lvl1pPr marL="0" indent="0">
              <a:buNone/>
              <a:defRPr sz="2000"/>
            </a:lvl1pPr>
            <a:lvl2pPr marL="456899" indent="0">
              <a:buNone/>
              <a:defRPr sz="1800"/>
            </a:lvl2pPr>
            <a:lvl3pPr marL="913798" indent="0">
              <a:buNone/>
              <a:defRPr sz="1600"/>
            </a:lvl3pPr>
            <a:lvl4pPr marL="1370695" indent="0">
              <a:buNone/>
              <a:defRPr sz="1400"/>
            </a:lvl4pPr>
            <a:lvl5pPr marL="1827596" indent="0">
              <a:buNone/>
              <a:defRPr sz="1400"/>
            </a:lvl5pPr>
            <a:lvl6pPr marL="2284492" indent="0">
              <a:buNone/>
              <a:defRPr sz="1400"/>
            </a:lvl6pPr>
            <a:lvl7pPr marL="2741387" indent="0">
              <a:buNone/>
              <a:defRPr sz="1400"/>
            </a:lvl7pPr>
            <a:lvl8pPr marL="3198287" indent="0">
              <a:buNone/>
              <a:defRPr sz="1400"/>
            </a:lvl8pPr>
            <a:lvl9pPr marL="3655186" indent="0">
              <a:buNone/>
              <a:defRPr sz="1400"/>
            </a:lvl9pPr>
          </a:lstStyle>
          <a:p>
            <a:pPr lvl="0"/>
            <a:r>
              <a:rPr lang="en-US" smtClean="0"/>
              <a:t>Click to edit Master text styles</a:t>
            </a:r>
          </a:p>
        </p:txBody>
      </p:sp>
    </p:spTree>
  </p:cSld>
  <p:clrMapOvr>
    <a:masterClrMapping/>
  </p:clrMapOvr>
  <p:transition xmlns:p14="http://schemas.microsoft.com/office/powerpoint/2010/main">
    <p:wipe dir="d"/>
  </p:transition>
  <p:hf hdr="0" ftr="0" dt="0"/>
</p:sldLayout>
</file>

<file path=ppt/slideLayouts/slideLayout2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63613" y="1290645"/>
            <a:ext cx="3846512" cy="4975225"/>
          </a:xfrm>
        </p:spPr>
        <p:txBody>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962525" y="1290645"/>
            <a:ext cx="3846513" cy="4975225"/>
          </a:xfrm>
        </p:spPr>
        <p:txBody>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xmlns:p14="http://schemas.microsoft.com/office/powerpoint/2010/main">
    <p:wipe dir="d"/>
  </p:transition>
</p:sldLayout>
</file>

<file path=ppt/slideLayouts/slideLayout2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99" indent="0">
              <a:buNone/>
              <a:defRPr sz="2000" b="1"/>
            </a:lvl2pPr>
            <a:lvl3pPr marL="913798" indent="0">
              <a:buNone/>
              <a:defRPr sz="1800" b="1"/>
            </a:lvl3pPr>
            <a:lvl4pPr marL="1370695" indent="0">
              <a:buNone/>
              <a:defRPr sz="1600" b="1"/>
            </a:lvl4pPr>
            <a:lvl5pPr marL="1827596" indent="0">
              <a:buNone/>
              <a:defRPr sz="1600" b="1"/>
            </a:lvl5pPr>
            <a:lvl6pPr marL="2284492" indent="0">
              <a:buNone/>
              <a:defRPr sz="1600" b="1"/>
            </a:lvl6pPr>
            <a:lvl7pPr marL="2741387" indent="0">
              <a:buNone/>
              <a:defRPr sz="1600" b="1"/>
            </a:lvl7pPr>
            <a:lvl8pPr marL="3198287" indent="0">
              <a:buNone/>
              <a:defRPr sz="1600" b="1"/>
            </a:lvl8pPr>
            <a:lvl9pPr marL="3655186"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a:lvl1pPr>
            <a:lvl2pPr marL="456899" indent="0">
              <a:buNone/>
              <a:defRPr sz="2000" b="1"/>
            </a:lvl2pPr>
            <a:lvl3pPr marL="913798" indent="0">
              <a:buNone/>
              <a:defRPr sz="1800" b="1"/>
            </a:lvl3pPr>
            <a:lvl4pPr marL="1370695" indent="0">
              <a:buNone/>
              <a:defRPr sz="1600" b="1"/>
            </a:lvl4pPr>
            <a:lvl5pPr marL="1827596" indent="0">
              <a:buNone/>
              <a:defRPr sz="1600" b="1"/>
            </a:lvl5pPr>
            <a:lvl6pPr marL="2284492" indent="0">
              <a:buNone/>
              <a:defRPr sz="1600" b="1"/>
            </a:lvl6pPr>
            <a:lvl7pPr marL="2741387" indent="0">
              <a:buNone/>
              <a:defRPr sz="1600" b="1"/>
            </a:lvl7pPr>
            <a:lvl8pPr marL="3198287" indent="0">
              <a:buNone/>
              <a:defRPr sz="1600" b="1"/>
            </a:lvl8pPr>
            <a:lvl9pPr marL="3655186"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xmlns:p14="http://schemas.microsoft.com/office/powerpoint/2010/main">
    <p:wipe dir="d"/>
  </p:transition>
  <p:hf hdr="0" ftr="0" dt="0"/>
</p:sldLayout>
</file>

<file path=ppt/slideLayouts/slideLayout2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xmlns:p14="http://schemas.microsoft.com/office/powerpoint/2010/main">
    <p:wipe dir="d"/>
  </p:transition>
  <p:hf hdr="0" ftr="0" dt="0"/>
</p:sldLayout>
</file>

<file path=ppt/slideLayouts/slideLayout2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xmlns:p14="http://schemas.microsoft.com/office/powerpoint/2010/main">
    <p:wipe dir="d"/>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none"/>
            </a:lvl1pPr>
          </a:lstStyle>
          <a:p>
            <a:r>
              <a:rPr lang="en-US" smtClean="0"/>
              <a:t>Click to edit Master title style</a:t>
            </a:r>
            <a:endParaRPr lang="en-US" dirty="0"/>
          </a:p>
        </p:txBody>
      </p:sp>
      <p:sp>
        <p:nvSpPr>
          <p:cNvPr id="3" name="Text Placeholder 2"/>
          <p:cNvSpPr>
            <a:spLocks noGrp="1"/>
          </p:cNvSpPr>
          <p:nvPr>
            <p:ph type="body" idx="1"/>
          </p:nvPr>
        </p:nvSpPr>
        <p:spPr>
          <a:xfrm>
            <a:off x="722313" y="2906720"/>
            <a:ext cx="7772400" cy="1500187"/>
          </a:xfrm>
        </p:spPr>
        <p:txBody>
          <a:bodyPr anchor="b"/>
          <a:lstStyle>
            <a:lvl1pPr marL="0" indent="0">
              <a:buNone/>
              <a:defRPr sz="2000"/>
            </a:lvl1pPr>
            <a:lvl2pPr marL="456899" indent="0">
              <a:buNone/>
              <a:defRPr sz="1800"/>
            </a:lvl2pPr>
            <a:lvl3pPr marL="913798" indent="0">
              <a:buNone/>
              <a:defRPr sz="1600"/>
            </a:lvl3pPr>
            <a:lvl4pPr marL="1370695" indent="0">
              <a:buNone/>
              <a:defRPr sz="1400"/>
            </a:lvl4pPr>
            <a:lvl5pPr marL="1827596" indent="0">
              <a:buNone/>
              <a:defRPr sz="1400"/>
            </a:lvl5pPr>
            <a:lvl6pPr marL="2284492" indent="0">
              <a:buNone/>
              <a:defRPr sz="1400"/>
            </a:lvl6pPr>
            <a:lvl7pPr marL="2741387" indent="0">
              <a:buNone/>
              <a:defRPr sz="1400"/>
            </a:lvl7pPr>
            <a:lvl8pPr marL="3198287" indent="0">
              <a:buNone/>
              <a:defRPr sz="1400"/>
            </a:lvl8pPr>
            <a:lvl9pPr marL="3655186" indent="0">
              <a:buNone/>
              <a:defRPr sz="1400"/>
            </a:lvl9pPr>
          </a:lstStyle>
          <a:p>
            <a:pPr lvl="0"/>
            <a:r>
              <a:rPr lang="en-US" smtClean="0"/>
              <a:t>Click to edit Master text styles</a:t>
            </a:r>
          </a:p>
        </p:txBody>
      </p:sp>
    </p:spTree>
  </p:cSld>
  <p:clrMapOvr>
    <a:masterClrMapping/>
  </p:clrMapOvr>
  <p:transition xmlns:p14="http://schemas.microsoft.com/office/powerpoint/2010/main">
    <p:wipe dir="d"/>
  </p:transition>
  <p:hf hdr="0" ftr="0" dt="0"/>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0758962"/>
      </p:ext>
    </p:extLst>
  </p:cSld>
  <p:clrMapOvr>
    <a:masterClrMapping/>
  </p:clrMapOvr>
  <p:transition xmlns:p14="http://schemas.microsoft.com/office/powerpoint/2010/main" spd="slow">
    <p:fade thruBlk="1"/>
  </p:transition>
</p:sldLayout>
</file>

<file path=ppt/slideLayouts/slideLayout3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7" y="1435107"/>
            <a:ext cx="3008313" cy="4691063"/>
          </a:xfrm>
        </p:spPr>
        <p:txBody>
          <a:bodyPr/>
          <a:lstStyle>
            <a:lvl1pPr marL="0" indent="0">
              <a:buNone/>
              <a:defRPr sz="1400"/>
            </a:lvl1pPr>
            <a:lvl2pPr marL="456899" indent="0">
              <a:buNone/>
              <a:defRPr sz="1200"/>
            </a:lvl2pPr>
            <a:lvl3pPr marL="913798" indent="0">
              <a:buNone/>
              <a:defRPr sz="1000"/>
            </a:lvl3pPr>
            <a:lvl4pPr marL="1370695" indent="0">
              <a:buNone/>
              <a:defRPr sz="900"/>
            </a:lvl4pPr>
            <a:lvl5pPr marL="1827596" indent="0">
              <a:buNone/>
              <a:defRPr sz="900"/>
            </a:lvl5pPr>
            <a:lvl6pPr marL="2284492" indent="0">
              <a:buNone/>
              <a:defRPr sz="900"/>
            </a:lvl6pPr>
            <a:lvl7pPr marL="2741387" indent="0">
              <a:buNone/>
              <a:defRPr sz="900"/>
            </a:lvl7pPr>
            <a:lvl8pPr marL="3198287" indent="0">
              <a:buNone/>
              <a:defRPr sz="900"/>
            </a:lvl8pPr>
            <a:lvl9pPr marL="3655186" indent="0">
              <a:buNone/>
              <a:defRPr sz="900"/>
            </a:lvl9pPr>
          </a:lstStyle>
          <a:p>
            <a:pPr lvl="0"/>
            <a:r>
              <a:rPr lang="en-US" smtClean="0"/>
              <a:t>Click to edit Master text styles</a:t>
            </a:r>
          </a:p>
        </p:txBody>
      </p:sp>
    </p:spTree>
  </p:cSld>
  <p:clrMapOvr>
    <a:masterClrMapping/>
  </p:clrMapOvr>
  <p:transition xmlns:p14="http://schemas.microsoft.com/office/powerpoint/2010/main">
    <p:wipe dir="d"/>
  </p:transition>
  <p:hf hdr="0" ftr="0" dt="0"/>
</p:sldLayout>
</file>

<file path=ppt/slideLayouts/slideLayout3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852613" y="612775"/>
            <a:ext cx="5486400" cy="4114800"/>
          </a:xfrm>
        </p:spPr>
        <p:txBody>
          <a:bodyPr/>
          <a:lstStyle>
            <a:lvl1pPr marL="0" indent="0">
              <a:buNone/>
              <a:defRPr sz="3200"/>
            </a:lvl1pPr>
            <a:lvl2pPr marL="456899" indent="0">
              <a:buNone/>
              <a:defRPr sz="2800"/>
            </a:lvl2pPr>
            <a:lvl3pPr marL="913798" indent="0">
              <a:buNone/>
              <a:defRPr sz="2400"/>
            </a:lvl3pPr>
            <a:lvl4pPr marL="1370695" indent="0">
              <a:buNone/>
              <a:defRPr sz="2000"/>
            </a:lvl4pPr>
            <a:lvl5pPr marL="1827596" indent="0">
              <a:buNone/>
              <a:defRPr sz="2000"/>
            </a:lvl5pPr>
            <a:lvl6pPr marL="2284492" indent="0">
              <a:buNone/>
              <a:defRPr sz="2000"/>
            </a:lvl6pPr>
            <a:lvl7pPr marL="2741387" indent="0">
              <a:buNone/>
              <a:defRPr sz="2000"/>
            </a:lvl7pPr>
            <a:lvl8pPr marL="3198287" indent="0">
              <a:buNone/>
              <a:defRPr sz="2000"/>
            </a:lvl8pPr>
            <a:lvl9pPr marL="3655186"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6899" indent="0">
              <a:buNone/>
              <a:defRPr sz="1200"/>
            </a:lvl2pPr>
            <a:lvl3pPr marL="913798" indent="0">
              <a:buNone/>
              <a:defRPr sz="1000"/>
            </a:lvl3pPr>
            <a:lvl4pPr marL="1370695" indent="0">
              <a:buNone/>
              <a:defRPr sz="900"/>
            </a:lvl4pPr>
            <a:lvl5pPr marL="1827596" indent="0">
              <a:buNone/>
              <a:defRPr sz="900"/>
            </a:lvl5pPr>
            <a:lvl6pPr marL="2284492" indent="0">
              <a:buNone/>
              <a:defRPr sz="900"/>
            </a:lvl6pPr>
            <a:lvl7pPr marL="2741387" indent="0">
              <a:buNone/>
              <a:defRPr sz="900"/>
            </a:lvl7pPr>
            <a:lvl8pPr marL="3198287" indent="0">
              <a:buNone/>
              <a:defRPr sz="900"/>
            </a:lvl8pPr>
            <a:lvl9pPr marL="3655186" indent="0">
              <a:buNone/>
              <a:defRPr sz="900"/>
            </a:lvl9pPr>
          </a:lstStyle>
          <a:p>
            <a:pPr lvl="0"/>
            <a:r>
              <a:rPr lang="en-US" smtClean="0"/>
              <a:t>Click to edit Master text styles</a:t>
            </a:r>
          </a:p>
        </p:txBody>
      </p:sp>
    </p:spTree>
  </p:cSld>
  <p:clrMapOvr>
    <a:masterClrMapping/>
  </p:clrMapOvr>
  <p:transition xmlns:p14="http://schemas.microsoft.com/office/powerpoint/2010/main">
    <p:wipe dir="d"/>
  </p:transition>
  <p:hf hdr="0" ftr="0" dt="0"/>
</p:sldLayout>
</file>

<file path=ppt/slideLayouts/slideLayout3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xmlns:p14="http://schemas.microsoft.com/office/powerpoint/2010/main">
    <p:wipe dir="d"/>
  </p:transition>
  <p:hf hdr="0" ftr="0" dt="0"/>
</p:sldLayout>
</file>

<file path=ppt/slideLayouts/slideLayout3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97676" y="123825"/>
            <a:ext cx="2035175" cy="61420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90563" y="123825"/>
            <a:ext cx="5954712" cy="61420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xmlns:p14="http://schemas.microsoft.com/office/powerpoint/2010/main">
    <p:wipe dir="d"/>
  </p:transition>
  <p:hf hdr="0" ftr="0" dt="0"/>
</p:sldLayout>
</file>

<file path=ppt/slideLayouts/slideLayout304.xml><?xml version="1.0" encoding="utf-8"?>
<p:sldLayout xmlns:a="http://schemas.openxmlformats.org/drawingml/2006/main" xmlns:r="http://schemas.openxmlformats.org/officeDocument/2006/relationships" xmlns:p="http://schemas.openxmlformats.org/presentationml/2006/main" userDrawn="1">
  <p:cSld name="3_Blank">
    <p:spTree>
      <p:nvGrpSpPr>
        <p:cNvPr id="1" name=""/>
        <p:cNvGrpSpPr/>
        <p:nvPr/>
      </p:nvGrpSpPr>
      <p:grpSpPr>
        <a:xfrm>
          <a:off x="0" y="0"/>
          <a:ext cx="0" cy="0"/>
          <a:chOff x="0" y="0"/>
          <a:chExt cx="0" cy="0"/>
        </a:xfrm>
      </p:grpSpPr>
      <p:sp>
        <p:nvSpPr>
          <p:cNvPr id="3" name="Title 1"/>
          <p:cNvSpPr>
            <a:spLocks noGrp="1"/>
          </p:cNvSpPr>
          <p:nvPr>
            <p:ph type="title"/>
          </p:nvPr>
        </p:nvSpPr>
        <p:spPr>
          <a:xfrm>
            <a:off x="694482" y="215906"/>
            <a:ext cx="8144719" cy="720271"/>
          </a:xfrm>
        </p:spPr>
        <p:txBody>
          <a:bodyPr/>
          <a:lstStyle/>
          <a:p>
            <a:r>
              <a:rPr lang="en-US" dirty="0" smtClean="0"/>
              <a:t>Click to edit Master title style</a:t>
            </a:r>
            <a:endParaRPr lang="en-US" dirty="0"/>
          </a:p>
        </p:txBody>
      </p:sp>
      <p:sp>
        <p:nvSpPr>
          <p:cNvPr id="4" name="Content Placeholder 2"/>
          <p:cNvSpPr>
            <a:spLocks noGrp="1"/>
          </p:cNvSpPr>
          <p:nvPr>
            <p:ph idx="1"/>
          </p:nvPr>
        </p:nvSpPr>
        <p:spPr>
          <a:xfrm>
            <a:off x="395536" y="1165070"/>
            <a:ext cx="8458200" cy="5386343"/>
          </a:xfrm>
        </p:spPr>
        <p:txBody>
          <a:bodyPr/>
          <a:lstStyle>
            <a:lvl2pPr>
              <a:defRPr>
                <a:solidFill>
                  <a:srgbClr val="003399"/>
                </a:solidFill>
              </a:defRPr>
            </a:lvl2pPr>
            <a:lvl4pPr marL="1484920" indent="-236383">
              <a:defRPr/>
            </a:lvl4pPr>
            <a:lvl5pPr marL="1827596" indent="-228447">
              <a:defRPr sz="12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Layout>
</file>

<file path=ppt/slideLayouts/slideLayout305.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pic>
        <p:nvPicPr>
          <p:cNvPr id="6" name="Picture 5" descr="Budget Master.jpg"/>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543246175"/>
      </p:ext>
    </p:extLst>
  </p:cSld>
  <p:clrMapOvr>
    <a:masterClrMapping/>
  </p:clrMapOvr>
  <p:transition xmlns:p14="http://schemas.microsoft.com/office/powerpoint/2010/main" spd="slow">
    <p:wipe dir="d"/>
  </p:transition>
</p:sldLayout>
</file>

<file path=ppt/slideLayouts/slideLayout30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6" name="Picture 5" descr="AstroCover.jp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79589" name="Rectangle 5"/>
          <p:cNvSpPr>
            <a:spLocks noGrp="1" noChangeArrowheads="1"/>
          </p:cNvSpPr>
          <p:nvPr>
            <p:ph type="ctrTitle"/>
          </p:nvPr>
        </p:nvSpPr>
        <p:spPr>
          <a:xfrm>
            <a:off x="4680477" y="4715083"/>
            <a:ext cx="4298036" cy="353882"/>
          </a:xfrm>
        </p:spPr>
        <p:txBody>
          <a:bodyPr wrap="square" anchor="t">
            <a:spAutoFit/>
          </a:bodyPr>
          <a:lstStyle>
            <a:lvl1pPr>
              <a:defRPr sz="2000">
                <a:solidFill>
                  <a:srgbClr val="FFFFFF"/>
                </a:solidFill>
              </a:defRPr>
            </a:lvl1pPr>
          </a:lstStyle>
          <a:p>
            <a:r>
              <a:rPr lang="en-US" smtClean="0"/>
              <a:t>Click to edit Master title style</a:t>
            </a:r>
            <a:endParaRPr lang="en-US" dirty="0"/>
          </a:p>
        </p:txBody>
      </p:sp>
      <p:sp>
        <p:nvSpPr>
          <p:cNvPr id="579590" name="Rectangle 6"/>
          <p:cNvSpPr>
            <a:spLocks noGrp="1" noChangeArrowheads="1"/>
          </p:cNvSpPr>
          <p:nvPr>
            <p:ph type="subTitle" idx="1"/>
          </p:nvPr>
        </p:nvSpPr>
        <p:spPr>
          <a:xfrm>
            <a:off x="4965033" y="5235783"/>
            <a:ext cx="3723891" cy="301560"/>
          </a:xfrm>
        </p:spPr>
        <p:txBody>
          <a:bodyPr wrap="square">
            <a:spAutoFit/>
          </a:bodyPr>
          <a:lstStyle>
            <a:lvl1pPr marL="0" indent="0" algn="ctr">
              <a:buNone/>
              <a:defRPr sz="1600">
                <a:solidFill>
                  <a:srgbClr val="FFFFFF"/>
                </a:solidFill>
              </a:defRPr>
            </a:lvl1pPr>
          </a:lstStyle>
          <a:p>
            <a:r>
              <a:rPr lang="en-US" smtClean="0"/>
              <a:t>Click to edit Master subtitle style</a:t>
            </a:r>
            <a:endParaRPr lang="en-US" dirty="0"/>
          </a:p>
        </p:txBody>
      </p:sp>
    </p:spTree>
  </p:cSld>
  <p:clrMapOvr>
    <a:masterClrMapping/>
  </p:clrMapOvr>
  <p:transition xmlns:p14="http://schemas.microsoft.com/office/powerpoint/2010/main">
    <p:wipe dir="d"/>
  </p:transition>
  <p:hf hdr="0" ftr="0" dt="0"/>
</p:sldLayout>
</file>

<file path=ppt/slideLayouts/slideLayout3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27203" y="92765"/>
            <a:ext cx="8287972" cy="622852"/>
          </a:xfrm>
        </p:spPr>
        <p:txBody>
          <a:bodyPr/>
          <a:lstStyle>
            <a:lvl1pPr>
              <a:defRPr b="1"/>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xmlns:p14="http://schemas.microsoft.com/office/powerpoint/2010/main">
    <p:wipe dir="d"/>
  </p:transition>
</p:sldLayout>
</file>

<file path=ppt/slideLayouts/slideLayout3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none"/>
            </a:lvl1pPr>
          </a:lstStyle>
          <a:p>
            <a:r>
              <a:rPr lang="en-US" smtClean="0"/>
              <a:t>Click to edit Master title style</a:t>
            </a:r>
            <a:endParaRPr lang="en-US" dirty="0"/>
          </a:p>
        </p:txBody>
      </p:sp>
      <p:sp>
        <p:nvSpPr>
          <p:cNvPr id="3" name="Text Placeholder 2"/>
          <p:cNvSpPr>
            <a:spLocks noGrp="1"/>
          </p:cNvSpPr>
          <p:nvPr>
            <p:ph type="body" idx="1"/>
          </p:nvPr>
        </p:nvSpPr>
        <p:spPr>
          <a:xfrm>
            <a:off x="722313" y="2906720"/>
            <a:ext cx="7772400" cy="1500187"/>
          </a:xfrm>
        </p:spPr>
        <p:txBody>
          <a:bodyPr anchor="b"/>
          <a:lstStyle>
            <a:lvl1pPr marL="0" indent="0">
              <a:buNone/>
              <a:defRPr sz="2000"/>
            </a:lvl1pPr>
            <a:lvl2pPr marL="456899" indent="0">
              <a:buNone/>
              <a:defRPr sz="1800"/>
            </a:lvl2pPr>
            <a:lvl3pPr marL="913798" indent="0">
              <a:buNone/>
              <a:defRPr sz="1600"/>
            </a:lvl3pPr>
            <a:lvl4pPr marL="1370695" indent="0">
              <a:buNone/>
              <a:defRPr sz="1400"/>
            </a:lvl4pPr>
            <a:lvl5pPr marL="1827596" indent="0">
              <a:buNone/>
              <a:defRPr sz="1400"/>
            </a:lvl5pPr>
            <a:lvl6pPr marL="2284492" indent="0">
              <a:buNone/>
              <a:defRPr sz="1400"/>
            </a:lvl6pPr>
            <a:lvl7pPr marL="2741387" indent="0">
              <a:buNone/>
              <a:defRPr sz="1400"/>
            </a:lvl7pPr>
            <a:lvl8pPr marL="3198287" indent="0">
              <a:buNone/>
              <a:defRPr sz="1400"/>
            </a:lvl8pPr>
            <a:lvl9pPr marL="3655186" indent="0">
              <a:buNone/>
              <a:defRPr sz="1400"/>
            </a:lvl9pPr>
          </a:lstStyle>
          <a:p>
            <a:pPr lvl="0"/>
            <a:r>
              <a:rPr lang="en-US" smtClean="0"/>
              <a:t>Click to edit Master text styles</a:t>
            </a:r>
          </a:p>
        </p:txBody>
      </p:sp>
    </p:spTree>
  </p:cSld>
  <p:clrMapOvr>
    <a:masterClrMapping/>
  </p:clrMapOvr>
  <p:transition xmlns:p14="http://schemas.microsoft.com/office/powerpoint/2010/main">
    <p:wipe dir="d"/>
  </p:transition>
  <p:hf hdr="0" ftr="0" dt="0"/>
</p:sldLayout>
</file>

<file path=ppt/slideLayouts/slideLayout3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63613" y="1290645"/>
            <a:ext cx="3846512" cy="4975225"/>
          </a:xfrm>
        </p:spPr>
        <p:txBody>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962525" y="1290645"/>
            <a:ext cx="3846513" cy="4975225"/>
          </a:xfrm>
        </p:spPr>
        <p:txBody>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xmlns:p14="http://schemas.microsoft.com/office/powerpoint/2010/main">
    <p:wipe dir="d"/>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userDrawn="1">
  <p:cSld name="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916577689"/>
      </p:ext>
    </p:extLst>
  </p:cSld>
  <p:clrMapOvr>
    <a:masterClrMapping/>
  </p:clrMapOvr>
  <p:transition xmlns:p14="http://schemas.microsoft.com/office/powerpoint/2010/main" spd="slow">
    <p:fade thruBlk="1"/>
  </p:transition>
  <p:timing>
    <p:tnLst>
      <p:par>
        <p:cTn xmlns:p14="http://schemas.microsoft.com/office/powerpoint/2010/main" id="1" dur="indefinite" restart="never" nodeType="tmRoot"/>
      </p:par>
    </p:tnLst>
  </p:timing>
</p:sldLayout>
</file>

<file path=ppt/slideLayouts/slideLayout3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99" indent="0">
              <a:buNone/>
              <a:defRPr sz="2000" b="1"/>
            </a:lvl2pPr>
            <a:lvl3pPr marL="913798" indent="0">
              <a:buNone/>
              <a:defRPr sz="1800" b="1"/>
            </a:lvl3pPr>
            <a:lvl4pPr marL="1370695" indent="0">
              <a:buNone/>
              <a:defRPr sz="1600" b="1"/>
            </a:lvl4pPr>
            <a:lvl5pPr marL="1827596" indent="0">
              <a:buNone/>
              <a:defRPr sz="1600" b="1"/>
            </a:lvl5pPr>
            <a:lvl6pPr marL="2284492" indent="0">
              <a:buNone/>
              <a:defRPr sz="1600" b="1"/>
            </a:lvl6pPr>
            <a:lvl7pPr marL="2741387" indent="0">
              <a:buNone/>
              <a:defRPr sz="1600" b="1"/>
            </a:lvl7pPr>
            <a:lvl8pPr marL="3198287" indent="0">
              <a:buNone/>
              <a:defRPr sz="1600" b="1"/>
            </a:lvl8pPr>
            <a:lvl9pPr marL="3655186"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a:lvl1pPr>
            <a:lvl2pPr marL="456899" indent="0">
              <a:buNone/>
              <a:defRPr sz="2000" b="1"/>
            </a:lvl2pPr>
            <a:lvl3pPr marL="913798" indent="0">
              <a:buNone/>
              <a:defRPr sz="1800" b="1"/>
            </a:lvl3pPr>
            <a:lvl4pPr marL="1370695" indent="0">
              <a:buNone/>
              <a:defRPr sz="1600" b="1"/>
            </a:lvl4pPr>
            <a:lvl5pPr marL="1827596" indent="0">
              <a:buNone/>
              <a:defRPr sz="1600" b="1"/>
            </a:lvl5pPr>
            <a:lvl6pPr marL="2284492" indent="0">
              <a:buNone/>
              <a:defRPr sz="1600" b="1"/>
            </a:lvl6pPr>
            <a:lvl7pPr marL="2741387" indent="0">
              <a:buNone/>
              <a:defRPr sz="1600" b="1"/>
            </a:lvl7pPr>
            <a:lvl8pPr marL="3198287" indent="0">
              <a:buNone/>
              <a:defRPr sz="1600" b="1"/>
            </a:lvl8pPr>
            <a:lvl9pPr marL="3655186"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xmlns:p14="http://schemas.microsoft.com/office/powerpoint/2010/main">
    <p:wipe dir="d"/>
  </p:transition>
  <p:hf hdr="0" ftr="0" dt="0"/>
</p:sldLayout>
</file>

<file path=ppt/slideLayouts/slideLayout3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xmlns:p14="http://schemas.microsoft.com/office/powerpoint/2010/main">
    <p:wipe dir="d"/>
  </p:transition>
  <p:hf hdr="0" ftr="0" dt="0"/>
</p:sldLayout>
</file>

<file path=ppt/slideLayouts/slideLayout3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xmlns:p14="http://schemas.microsoft.com/office/powerpoint/2010/main">
    <p:wipe dir="d"/>
  </p:transition>
</p:sldLayout>
</file>

<file path=ppt/slideLayouts/slideLayout3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7" y="1435107"/>
            <a:ext cx="3008313" cy="4691063"/>
          </a:xfrm>
        </p:spPr>
        <p:txBody>
          <a:bodyPr/>
          <a:lstStyle>
            <a:lvl1pPr marL="0" indent="0">
              <a:buNone/>
              <a:defRPr sz="1400"/>
            </a:lvl1pPr>
            <a:lvl2pPr marL="456899" indent="0">
              <a:buNone/>
              <a:defRPr sz="1200"/>
            </a:lvl2pPr>
            <a:lvl3pPr marL="913798" indent="0">
              <a:buNone/>
              <a:defRPr sz="1000"/>
            </a:lvl3pPr>
            <a:lvl4pPr marL="1370695" indent="0">
              <a:buNone/>
              <a:defRPr sz="900"/>
            </a:lvl4pPr>
            <a:lvl5pPr marL="1827596" indent="0">
              <a:buNone/>
              <a:defRPr sz="900"/>
            </a:lvl5pPr>
            <a:lvl6pPr marL="2284492" indent="0">
              <a:buNone/>
              <a:defRPr sz="900"/>
            </a:lvl6pPr>
            <a:lvl7pPr marL="2741387" indent="0">
              <a:buNone/>
              <a:defRPr sz="900"/>
            </a:lvl7pPr>
            <a:lvl8pPr marL="3198287" indent="0">
              <a:buNone/>
              <a:defRPr sz="900"/>
            </a:lvl8pPr>
            <a:lvl9pPr marL="3655186" indent="0">
              <a:buNone/>
              <a:defRPr sz="900"/>
            </a:lvl9pPr>
          </a:lstStyle>
          <a:p>
            <a:pPr lvl="0"/>
            <a:r>
              <a:rPr lang="en-US" smtClean="0"/>
              <a:t>Click to edit Master text styles</a:t>
            </a:r>
          </a:p>
        </p:txBody>
      </p:sp>
    </p:spTree>
  </p:cSld>
  <p:clrMapOvr>
    <a:masterClrMapping/>
  </p:clrMapOvr>
  <p:transition xmlns:p14="http://schemas.microsoft.com/office/powerpoint/2010/main">
    <p:wipe dir="d"/>
  </p:transition>
  <p:hf hdr="0" ftr="0" dt="0"/>
</p:sldLayout>
</file>

<file path=ppt/slideLayouts/slideLayout3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852613" y="612775"/>
            <a:ext cx="5486400" cy="4114800"/>
          </a:xfrm>
        </p:spPr>
        <p:txBody>
          <a:bodyPr/>
          <a:lstStyle>
            <a:lvl1pPr marL="0" indent="0">
              <a:buNone/>
              <a:defRPr sz="3200"/>
            </a:lvl1pPr>
            <a:lvl2pPr marL="456899" indent="0">
              <a:buNone/>
              <a:defRPr sz="2800"/>
            </a:lvl2pPr>
            <a:lvl3pPr marL="913798" indent="0">
              <a:buNone/>
              <a:defRPr sz="2400"/>
            </a:lvl3pPr>
            <a:lvl4pPr marL="1370695" indent="0">
              <a:buNone/>
              <a:defRPr sz="2000"/>
            </a:lvl4pPr>
            <a:lvl5pPr marL="1827596" indent="0">
              <a:buNone/>
              <a:defRPr sz="2000"/>
            </a:lvl5pPr>
            <a:lvl6pPr marL="2284492" indent="0">
              <a:buNone/>
              <a:defRPr sz="2000"/>
            </a:lvl6pPr>
            <a:lvl7pPr marL="2741387" indent="0">
              <a:buNone/>
              <a:defRPr sz="2000"/>
            </a:lvl7pPr>
            <a:lvl8pPr marL="3198287" indent="0">
              <a:buNone/>
              <a:defRPr sz="2000"/>
            </a:lvl8pPr>
            <a:lvl9pPr marL="3655186"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6899" indent="0">
              <a:buNone/>
              <a:defRPr sz="1200"/>
            </a:lvl2pPr>
            <a:lvl3pPr marL="913798" indent="0">
              <a:buNone/>
              <a:defRPr sz="1000"/>
            </a:lvl3pPr>
            <a:lvl4pPr marL="1370695" indent="0">
              <a:buNone/>
              <a:defRPr sz="900"/>
            </a:lvl4pPr>
            <a:lvl5pPr marL="1827596" indent="0">
              <a:buNone/>
              <a:defRPr sz="900"/>
            </a:lvl5pPr>
            <a:lvl6pPr marL="2284492" indent="0">
              <a:buNone/>
              <a:defRPr sz="900"/>
            </a:lvl6pPr>
            <a:lvl7pPr marL="2741387" indent="0">
              <a:buNone/>
              <a:defRPr sz="900"/>
            </a:lvl7pPr>
            <a:lvl8pPr marL="3198287" indent="0">
              <a:buNone/>
              <a:defRPr sz="900"/>
            </a:lvl8pPr>
            <a:lvl9pPr marL="3655186" indent="0">
              <a:buNone/>
              <a:defRPr sz="900"/>
            </a:lvl9pPr>
          </a:lstStyle>
          <a:p>
            <a:pPr lvl="0"/>
            <a:r>
              <a:rPr lang="en-US" smtClean="0"/>
              <a:t>Click to edit Master text styles</a:t>
            </a:r>
          </a:p>
        </p:txBody>
      </p:sp>
    </p:spTree>
  </p:cSld>
  <p:clrMapOvr>
    <a:masterClrMapping/>
  </p:clrMapOvr>
  <p:transition xmlns:p14="http://schemas.microsoft.com/office/powerpoint/2010/main">
    <p:wipe dir="d"/>
  </p:transition>
  <p:hf hdr="0" ftr="0" dt="0"/>
</p:sldLayout>
</file>

<file path=ppt/slideLayouts/slideLayout3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xmlns:p14="http://schemas.microsoft.com/office/powerpoint/2010/main">
    <p:wipe dir="d"/>
  </p:transition>
  <p:hf hdr="0" ftr="0" dt="0"/>
</p:sldLayout>
</file>

<file path=ppt/slideLayouts/slideLayout3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97676" y="123825"/>
            <a:ext cx="2035175" cy="61420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90563" y="123825"/>
            <a:ext cx="5954712" cy="61420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xmlns:p14="http://schemas.microsoft.com/office/powerpoint/2010/main">
    <p:wipe dir="d"/>
  </p:transition>
  <p:hf hdr="0" ftr="0" dt="0"/>
</p:sldLayout>
</file>

<file path=ppt/slideLayouts/slideLayout317.xml><?xml version="1.0" encoding="utf-8"?>
<p:sldLayout xmlns:a="http://schemas.openxmlformats.org/drawingml/2006/main" xmlns:r="http://schemas.openxmlformats.org/officeDocument/2006/relationships" xmlns:p="http://schemas.openxmlformats.org/presentationml/2006/main" userDrawn="1">
  <p:cSld name="3_Blank">
    <p:spTree>
      <p:nvGrpSpPr>
        <p:cNvPr id="1" name=""/>
        <p:cNvGrpSpPr/>
        <p:nvPr/>
      </p:nvGrpSpPr>
      <p:grpSpPr>
        <a:xfrm>
          <a:off x="0" y="0"/>
          <a:ext cx="0" cy="0"/>
          <a:chOff x="0" y="0"/>
          <a:chExt cx="0" cy="0"/>
        </a:xfrm>
      </p:grpSpPr>
      <p:sp>
        <p:nvSpPr>
          <p:cNvPr id="3" name="Title 1"/>
          <p:cNvSpPr>
            <a:spLocks noGrp="1"/>
          </p:cNvSpPr>
          <p:nvPr>
            <p:ph type="title"/>
          </p:nvPr>
        </p:nvSpPr>
        <p:spPr>
          <a:xfrm>
            <a:off x="694482" y="215906"/>
            <a:ext cx="8144719" cy="720271"/>
          </a:xfrm>
        </p:spPr>
        <p:txBody>
          <a:bodyPr/>
          <a:lstStyle/>
          <a:p>
            <a:r>
              <a:rPr lang="en-US" dirty="0" smtClean="0"/>
              <a:t>Click to edit Master title style</a:t>
            </a:r>
            <a:endParaRPr lang="en-US" dirty="0"/>
          </a:p>
        </p:txBody>
      </p:sp>
      <p:sp>
        <p:nvSpPr>
          <p:cNvPr id="4" name="Content Placeholder 2"/>
          <p:cNvSpPr>
            <a:spLocks noGrp="1"/>
          </p:cNvSpPr>
          <p:nvPr>
            <p:ph idx="1"/>
          </p:nvPr>
        </p:nvSpPr>
        <p:spPr>
          <a:xfrm>
            <a:off x="395536" y="1165070"/>
            <a:ext cx="8458200" cy="5386343"/>
          </a:xfrm>
        </p:spPr>
        <p:txBody>
          <a:bodyPr/>
          <a:lstStyle>
            <a:lvl2pPr>
              <a:defRPr>
                <a:solidFill>
                  <a:srgbClr val="003399"/>
                </a:solidFill>
              </a:defRPr>
            </a:lvl2pPr>
            <a:lvl4pPr marL="1484920" indent="-236383">
              <a:defRPr/>
            </a:lvl4pPr>
            <a:lvl5pPr marL="1827596" indent="-228447">
              <a:defRPr sz="12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Layout>
</file>

<file path=ppt/slideLayouts/slideLayout318.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pic>
        <p:nvPicPr>
          <p:cNvPr id="6" name="Picture 5" descr="Budget Master.jpg"/>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543246175"/>
      </p:ext>
    </p:extLst>
  </p:cSld>
  <p:clrMapOvr>
    <a:masterClrMapping/>
  </p:clrMapOvr>
  <p:transition xmlns:p14="http://schemas.microsoft.com/office/powerpoint/2010/main" spd="slow">
    <p:wipe dir="d"/>
  </p:transition>
</p:sldLayout>
</file>

<file path=ppt/slideLayouts/slideLayout3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6" name="Picture 5" descr="AstroCover.jp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79589" name="Rectangle 5"/>
          <p:cNvSpPr>
            <a:spLocks noGrp="1" noChangeArrowheads="1"/>
          </p:cNvSpPr>
          <p:nvPr>
            <p:ph type="ctrTitle"/>
          </p:nvPr>
        </p:nvSpPr>
        <p:spPr>
          <a:xfrm>
            <a:off x="4680477" y="4715083"/>
            <a:ext cx="4298036" cy="353882"/>
          </a:xfrm>
        </p:spPr>
        <p:txBody>
          <a:bodyPr wrap="square" anchor="t">
            <a:spAutoFit/>
          </a:bodyPr>
          <a:lstStyle>
            <a:lvl1pPr>
              <a:defRPr sz="2000">
                <a:solidFill>
                  <a:srgbClr val="FFFFFF"/>
                </a:solidFill>
              </a:defRPr>
            </a:lvl1pPr>
          </a:lstStyle>
          <a:p>
            <a:r>
              <a:rPr lang="en-US" smtClean="0"/>
              <a:t>Click to edit Master title style</a:t>
            </a:r>
            <a:endParaRPr lang="en-US" dirty="0"/>
          </a:p>
        </p:txBody>
      </p:sp>
      <p:sp>
        <p:nvSpPr>
          <p:cNvPr id="579590" name="Rectangle 6"/>
          <p:cNvSpPr>
            <a:spLocks noGrp="1" noChangeArrowheads="1"/>
          </p:cNvSpPr>
          <p:nvPr>
            <p:ph type="subTitle" idx="1"/>
          </p:nvPr>
        </p:nvSpPr>
        <p:spPr>
          <a:xfrm>
            <a:off x="4965033" y="5235783"/>
            <a:ext cx="3723891" cy="301560"/>
          </a:xfrm>
        </p:spPr>
        <p:txBody>
          <a:bodyPr wrap="square">
            <a:spAutoFit/>
          </a:bodyPr>
          <a:lstStyle>
            <a:lvl1pPr marL="0" indent="0" algn="ctr">
              <a:buNone/>
              <a:defRPr sz="1600">
                <a:solidFill>
                  <a:srgbClr val="FFFFFF"/>
                </a:solidFill>
              </a:defRPr>
            </a:lvl1pPr>
          </a:lstStyle>
          <a:p>
            <a:r>
              <a:rPr lang="en-US" smtClean="0"/>
              <a:t>Click to edit Master subtitle style</a:t>
            </a:r>
            <a:endParaRPr lang="en-US" dirty="0"/>
          </a:p>
        </p:txBody>
      </p:sp>
    </p:spTree>
  </p:cSld>
  <p:clrMapOvr>
    <a:masterClrMapping/>
  </p:clrMapOvr>
  <p:transition xmlns:p14="http://schemas.microsoft.com/office/powerpoint/2010/main">
    <p:wipe dir="d"/>
  </p:transition>
  <p:hf hdr="0" ftr="0" dt="0"/>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userDrawn="1">
  <p:cSld name="5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771377344"/>
      </p:ext>
    </p:extLst>
  </p:cSld>
  <p:clrMapOvr>
    <a:masterClrMapping/>
  </p:clrMapOvr>
  <p:transition xmlns:p14="http://schemas.microsoft.com/office/powerpoint/2010/main" spd="slow">
    <p:fade thruBlk="1"/>
  </p:transition>
  <p:timing>
    <p:tnLst>
      <p:par>
        <p:cTn xmlns:p14="http://schemas.microsoft.com/office/powerpoint/2010/main" id="1" dur="indefinite" restart="never" nodeType="tmRoot"/>
      </p:par>
    </p:tnLst>
  </p:timing>
</p:sldLayout>
</file>

<file path=ppt/slideLayouts/slideLayout3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27203" y="92765"/>
            <a:ext cx="8287972" cy="622852"/>
          </a:xfrm>
        </p:spPr>
        <p:txBody>
          <a:bodyPr/>
          <a:lstStyle>
            <a:lvl1pPr>
              <a:defRPr b="1"/>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xmlns:p14="http://schemas.microsoft.com/office/powerpoint/2010/main">
    <p:wipe dir="d"/>
  </p:transition>
</p:sldLayout>
</file>

<file path=ppt/slideLayouts/slideLayout3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none"/>
            </a:lvl1pPr>
          </a:lstStyle>
          <a:p>
            <a:r>
              <a:rPr lang="en-US" smtClean="0"/>
              <a:t>Click to edit Master title style</a:t>
            </a:r>
            <a:endParaRPr lang="en-US" dirty="0"/>
          </a:p>
        </p:txBody>
      </p:sp>
      <p:sp>
        <p:nvSpPr>
          <p:cNvPr id="3" name="Text Placeholder 2"/>
          <p:cNvSpPr>
            <a:spLocks noGrp="1"/>
          </p:cNvSpPr>
          <p:nvPr>
            <p:ph type="body" idx="1"/>
          </p:nvPr>
        </p:nvSpPr>
        <p:spPr>
          <a:xfrm>
            <a:off x="722313" y="2906720"/>
            <a:ext cx="7772400" cy="1500187"/>
          </a:xfrm>
        </p:spPr>
        <p:txBody>
          <a:bodyPr anchor="b"/>
          <a:lstStyle>
            <a:lvl1pPr marL="0" indent="0">
              <a:buNone/>
              <a:defRPr sz="2000"/>
            </a:lvl1pPr>
            <a:lvl2pPr marL="456899" indent="0">
              <a:buNone/>
              <a:defRPr sz="1800"/>
            </a:lvl2pPr>
            <a:lvl3pPr marL="913798" indent="0">
              <a:buNone/>
              <a:defRPr sz="1600"/>
            </a:lvl3pPr>
            <a:lvl4pPr marL="1370695" indent="0">
              <a:buNone/>
              <a:defRPr sz="1400"/>
            </a:lvl4pPr>
            <a:lvl5pPr marL="1827596" indent="0">
              <a:buNone/>
              <a:defRPr sz="1400"/>
            </a:lvl5pPr>
            <a:lvl6pPr marL="2284492" indent="0">
              <a:buNone/>
              <a:defRPr sz="1400"/>
            </a:lvl6pPr>
            <a:lvl7pPr marL="2741387" indent="0">
              <a:buNone/>
              <a:defRPr sz="1400"/>
            </a:lvl7pPr>
            <a:lvl8pPr marL="3198287" indent="0">
              <a:buNone/>
              <a:defRPr sz="1400"/>
            </a:lvl8pPr>
            <a:lvl9pPr marL="3655186" indent="0">
              <a:buNone/>
              <a:defRPr sz="1400"/>
            </a:lvl9pPr>
          </a:lstStyle>
          <a:p>
            <a:pPr lvl="0"/>
            <a:r>
              <a:rPr lang="en-US" smtClean="0"/>
              <a:t>Click to edit Master text styles</a:t>
            </a:r>
          </a:p>
        </p:txBody>
      </p:sp>
    </p:spTree>
  </p:cSld>
  <p:clrMapOvr>
    <a:masterClrMapping/>
  </p:clrMapOvr>
  <p:transition xmlns:p14="http://schemas.microsoft.com/office/powerpoint/2010/main">
    <p:wipe dir="d"/>
  </p:transition>
  <p:hf hdr="0" ftr="0" dt="0"/>
</p:sldLayout>
</file>

<file path=ppt/slideLayouts/slideLayout3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63613" y="1290645"/>
            <a:ext cx="3846512" cy="4975225"/>
          </a:xfrm>
        </p:spPr>
        <p:txBody>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962525" y="1290645"/>
            <a:ext cx="3846513" cy="4975225"/>
          </a:xfrm>
        </p:spPr>
        <p:txBody>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xmlns:p14="http://schemas.microsoft.com/office/powerpoint/2010/main">
    <p:wipe dir="d"/>
  </p:transition>
</p:sldLayout>
</file>

<file path=ppt/slideLayouts/slideLayout3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99" indent="0">
              <a:buNone/>
              <a:defRPr sz="2000" b="1"/>
            </a:lvl2pPr>
            <a:lvl3pPr marL="913798" indent="0">
              <a:buNone/>
              <a:defRPr sz="1800" b="1"/>
            </a:lvl3pPr>
            <a:lvl4pPr marL="1370695" indent="0">
              <a:buNone/>
              <a:defRPr sz="1600" b="1"/>
            </a:lvl4pPr>
            <a:lvl5pPr marL="1827596" indent="0">
              <a:buNone/>
              <a:defRPr sz="1600" b="1"/>
            </a:lvl5pPr>
            <a:lvl6pPr marL="2284492" indent="0">
              <a:buNone/>
              <a:defRPr sz="1600" b="1"/>
            </a:lvl6pPr>
            <a:lvl7pPr marL="2741387" indent="0">
              <a:buNone/>
              <a:defRPr sz="1600" b="1"/>
            </a:lvl7pPr>
            <a:lvl8pPr marL="3198287" indent="0">
              <a:buNone/>
              <a:defRPr sz="1600" b="1"/>
            </a:lvl8pPr>
            <a:lvl9pPr marL="3655186"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a:lvl1pPr>
            <a:lvl2pPr marL="456899" indent="0">
              <a:buNone/>
              <a:defRPr sz="2000" b="1"/>
            </a:lvl2pPr>
            <a:lvl3pPr marL="913798" indent="0">
              <a:buNone/>
              <a:defRPr sz="1800" b="1"/>
            </a:lvl3pPr>
            <a:lvl4pPr marL="1370695" indent="0">
              <a:buNone/>
              <a:defRPr sz="1600" b="1"/>
            </a:lvl4pPr>
            <a:lvl5pPr marL="1827596" indent="0">
              <a:buNone/>
              <a:defRPr sz="1600" b="1"/>
            </a:lvl5pPr>
            <a:lvl6pPr marL="2284492" indent="0">
              <a:buNone/>
              <a:defRPr sz="1600" b="1"/>
            </a:lvl6pPr>
            <a:lvl7pPr marL="2741387" indent="0">
              <a:buNone/>
              <a:defRPr sz="1600" b="1"/>
            </a:lvl7pPr>
            <a:lvl8pPr marL="3198287" indent="0">
              <a:buNone/>
              <a:defRPr sz="1600" b="1"/>
            </a:lvl8pPr>
            <a:lvl9pPr marL="3655186"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xmlns:p14="http://schemas.microsoft.com/office/powerpoint/2010/main">
    <p:wipe dir="d"/>
  </p:transition>
  <p:hf hdr="0" ftr="0" dt="0"/>
</p:sldLayout>
</file>

<file path=ppt/slideLayouts/slideLayout3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xmlns:p14="http://schemas.microsoft.com/office/powerpoint/2010/main">
    <p:wipe dir="d"/>
  </p:transition>
  <p:hf hdr="0" ftr="0" dt="0"/>
</p:sldLayout>
</file>

<file path=ppt/slideLayouts/slideLayout3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xmlns:p14="http://schemas.microsoft.com/office/powerpoint/2010/main">
    <p:wipe dir="d"/>
  </p:transition>
</p:sldLayout>
</file>

<file path=ppt/slideLayouts/slideLayout3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7" y="1435107"/>
            <a:ext cx="3008313" cy="4691063"/>
          </a:xfrm>
        </p:spPr>
        <p:txBody>
          <a:bodyPr/>
          <a:lstStyle>
            <a:lvl1pPr marL="0" indent="0">
              <a:buNone/>
              <a:defRPr sz="1400"/>
            </a:lvl1pPr>
            <a:lvl2pPr marL="456899" indent="0">
              <a:buNone/>
              <a:defRPr sz="1200"/>
            </a:lvl2pPr>
            <a:lvl3pPr marL="913798" indent="0">
              <a:buNone/>
              <a:defRPr sz="1000"/>
            </a:lvl3pPr>
            <a:lvl4pPr marL="1370695" indent="0">
              <a:buNone/>
              <a:defRPr sz="900"/>
            </a:lvl4pPr>
            <a:lvl5pPr marL="1827596" indent="0">
              <a:buNone/>
              <a:defRPr sz="900"/>
            </a:lvl5pPr>
            <a:lvl6pPr marL="2284492" indent="0">
              <a:buNone/>
              <a:defRPr sz="900"/>
            </a:lvl6pPr>
            <a:lvl7pPr marL="2741387" indent="0">
              <a:buNone/>
              <a:defRPr sz="900"/>
            </a:lvl7pPr>
            <a:lvl8pPr marL="3198287" indent="0">
              <a:buNone/>
              <a:defRPr sz="900"/>
            </a:lvl8pPr>
            <a:lvl9pPr marL="3655186" indent="0">
              <a:buNone/>
              <a:defRPr sz="900"/>
            </a:lvl9pPr>
          </a:lstStyle>
          <a:p>
            <a:pPr lvl="0"/>
            <a:r>
              <a:rPr lang="en-US" smtClean="0"/>
              <a:t>Click to edit Master text styles</a:t>
            </a:r>
          </a:p>
        </p:txBody>
      </p:sp>
    </p:spTree>
  </p:cSld>
  <p:clrMapOvr>
    <a:masterClrMapping/>
  </p:clrMapOvr>
  <p:transition xmlns:p14="http://schemas.microsoft.com/office/powerpoint/2010/main">
    <p:wipe dir="d"/>
  </p:transition>
  <p:hf hdr="0" ftr="0" dt="0"/>
</p:sldLayout>
</file>

<file path=ppt/slideLayouts/slideLayout3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852613" y="612775"/>
            <a:ext cx="5486400" cy="4114800"/>
          </a:xfrm>
        </p:spPr>
        <p:txBody>
          <a:bodyPr/>
          <a:lstStyle>
            <a:lvl1pPr marL="0" indent="0">
              <a:buNone/>
              <a:defRPr sz="3200"/>
            </a:lvl1pPr>
            <a:lvl2pPr marL="456899" indent="0">
              <a:buNone/>
              <a:defRPr sz="2800"/>
            </a:lvl2pPr>
            <a:lvl3pPr marL="913798" indent="0">
              <a:buNone/>
              <a:defRPr sz="2400"/>
            </a:lvl3pPr>
            <a:lvl4pPr marL="1370695" indent="0">
              <a:buNone/>
              <a:defRPr sz="2000"/>
            </a:lvl4pPr>
            <a:lvl5pPr marL="1827596" indent="0">
              <a:buNone/>
              <a:defRPr sz="2000"/>
            </a:lvl5pPr>
            <a:lvl6pPr marL="2284492" indent="0">
              <a:buNone/>
              <a:defRPr sz="2000"/>
            </a:lvl6pPr>
            <a:lvl7pPr marL="2741387" indent="0">
              <a:buNone/>
              <a:defRPr sz="2000"/>
            </a:lvl7pPr>
            <a:lvl8pPr marL="3198287" indent="0">
              <a:buNone/>
              <a:defRPr sz="2000"/>
            </a:lvl8pPr>
            <a:lvl9pPr marL="3655186"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6899" indent="0">
              <a:buNone/>
              <a:defRPr sz="1200"/>
            </a:lvl2pPr>
            <a:lvl3pPr marL="913798" indent="0">
              <a:buNone/>
              <a:defRPr sz="1000"/>
            </a:lvl3pPr>
            <a:lvl4pPr marL="1370695" indent="0">
              <a:buNone/>
              <a:defRPr sz="900"/>
            </a:lvl4pPr>
            <a:lvl5pPr marL="1827596" indent="0">
              <a:buNone/>
              <a:defRPr sz="900"/>
            </a:lvl5pPr>
            <a:lvl6pPr marL="2284492" indent="0">
              <a:buNone/>
              <a:defRPr sz="900"/>
            </a:lvl6pPr>
            <a:lvl7pPr marL="2741387" indent="0">
              <a:buNone/>
              <a:defRPr sz="900"/>
            </a:lvl7pPr>
            <a:lvl8pPr marL="3198287" indent="0">
              <a:buNone/>
              <a:defRPr sz="900"/>
            </a:lvl8pPr>
            <a:lvl9pPr marL="3655186" indent="0">
              <a:buNone/>
              <a:defRPr sz="900"/>
            </a:lvl9pPr>
          </a:lstStyle>
          <a:p>
            <a:pPr lvl="0"/>
            <a:r>
              <a:rPr lang="en-US" smtClean="0"/>
              <a:t>Click to edit Master text styles</a:t>
            </a:r>
          </a:p>
        </p:txBody>
      </p:sp>
    </p:spTree>
  </p:cSld>
  <p:clrMapOvr>
    <a:masterClrMapping/>
  </p:clrMapOvr>
  <p:transition xmlns:p14="http://schemas.microsoft.com/office/powerpoint/2010/main">
    <p:wipe dir="d"/>
  </p:transition>
  <p:hf hdr="0" ftr="0" dt="0"/>
</p:sldLayout>
</file>

<file path=ppt/slideLayouts/slideLayout3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xmlns:p14="http://schemas.microsoft.com/office/powerpoint/2010/main">
    <p:wipe dir="d"/>
  </p:transition>
  <p:hf hdr="0" ftr="0" dt="0"/>
</p:sldLayout>
</file>

<file path=ppt/slideLayouts/slideLayout3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97676" y="123825"/>
            <a:ext cx="2035175" cy="61420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90563" y="123825"/>
            <a:ext cx="5954712" cy="61420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xmlns:p14="http://schemas.microsoft.com/office/powerpoint/2010/main">
    <p:wipe dir="d"/>
  </p:transition>
  <p:hf hdr="0" ftr="0" dt="0"/>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6" name="Picture 5" descr="AstroCover.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79589" name="Rectangle 5"/>
          <p:cNvSpPr>
            <a:spLocks noGrp="1" noChangeArrowheads="1"/>
          </p:cNvSpPr>
          <p:nvPr>
            <p:ph type="ctrTitle"/>
          </p:nvPr>
        </p:nvSpPr>
        <p:spPr>
          <a:xfrm>
            <a:off x="4680477" y="4715088"/>
            <a:ext cx="4298036" cy="361555"/>
          </a:xfrm>
        </p:spPr>
        <p:txBody>
          <a:bodyPr wrap="square" anchor="t">
            <a:spAutoFit/>
          </a:bodyPr>
          <a:lstStyle>
            <a:lvl1pPr>
              <a:defRPr sz="2000">
                <a:solidFill>
                  <a:srgbClr val="FFFFFF"/>
                </a:solidFill>
              </a:defRPr>
            </a:lvl1pPr>
          </a:lstStyle>
          <a:p>
            <a:r>
              <a:rPr lang="en-US" smtClean="0"/>
              <a:t>Click to edit Master title style</a:t>
            </a:r>
            <a:endParaRPr lang="en-US" dirty="0"/>
          </a:p>
        </p:txBody>
      </p:sp>
      <p:sp>
        <p:nvSpPr>
          <p:cNvPr id="579590" name="Rectangle 6"/>
          <p:cNvSpPr>
            <a:spLocks noGrp="1" noChangeArrowheads="1"/>
          </p:cNvSpPr>
          <p:nvPr>
            <p:ph type="subTitle" idx="1"/>
          </p:nvPr>
        </p:nvSpPr>
        <p:spPr>
          <a:xfrm>
            <a:off x="4965036" y="5235784"/>
            <a:ext cx="3723891" cy="307694"/>
          </a:xfrm>
        </p:spPr>
        <p:txBody>
          <a:bodyPr wrap="square">
            <a:spAutoFit/>
          </a:bodyPr>
          <a:lstStyle>
            <a:lvl1pPr marL="0" indent="0" algn="ctr">
              <a:buNone/>
              <a:defRPr sz="1600">
                <a:solidFill>
                  <a:srgbClr val="FFFFFF"/>
                </a:solidFill>
              </a:defRPr>
            </a:lvl1pPr>
          </a:lstStyle>
          <a:p>
            <a:r>
              <a:rPr lang="en-US" smtClean="0"/>
              <a:t>Click to edit Master subtitle style</a:t>
            </a:r>
            <a:endParaRPr lang="en-US" dirty="0"/>
          </a:p>
        </p:txBody>
      </p:sp>
    </p:spTree>
    <p:extLst>
      <p:ext uri="{BB962C8B-B14F-4D97-AF65-F5344CB8AC3E}">
        <p14:creationId xmlns:p14="http://schemas.microsoft.com/office/powerpoint/2010/main" val="3998683027"/>
      </p:ext>
    </p:extLst>
  </p:cSld>
  <p:clrMapOvr>
    <a:masterClrMapping/>
  </p:clrMapOvr>
  <p:transition xmlns:p14="http://schemas.microsoft.com/office/powerpoint/2010/main" spd="slow">
    <p:fade thruBlk="1"/>
  </p:transition>
</p:sldLayout>
</file>

<file path=ppt/slideLayouts/slideLayout330.xml><?xml version="1.0" encoding="utf-8"?>
<p:sldLayout xmlns:a="http://schemas.openxmlformats.org/drawingml/2006/main" xmlns:r="http://schemas.openxmlformats.org/officeDocument/2006/relationships" xmlns:p="http://schemas.openxmlformats.org/presentationml/2006/main" userDrawn="1">
  <p:cSld name="3_Blank">
    <p:spTree>
      <p:nvGrpSpPr>
        <p:cNvPr id="1" name=""/>
        <p:cNvGrpSpPr/>
        <p:nvPr/>
      </p:nvGrpSpPr>
      <p:grpSpPr>
        <a:xfrm>
          <a:off x="0" y="0"/>
          <a:ext cx="0" cy="0"/>
          <a:chOff x="0" y="0"/>
          <a:chExt cx="0" cy="0"/>
        </a:xfrm>
      </p:grpSpPr>
      <p:sp>
        <p:nvSpPr>
          <p:cNvPr id="3" name="Title 1"/>
          <p:cNvSpPr>
            <a:spLocks noGrp="1"/>
          </p:cNvSpPr>
          <p:nvPr>
            <p:ph type="title"/>
          </p:nvPr>
        </p:nvSpPr>
        <p:spPr>
          <a:xfrm>
            <a:off x="694482" y="215906"/>
            <a:ext cx="8144719" cy="720271"/>
          </a:xfrm>
        </p:spPr>
        <p:txBody>
          <a:bodyPr/>
          <a:lstStyle/>
          <a:p>
            <a:r>
              <a:rPr lang="en-US" dirty="0" smtClean="0"/>
              <a:t>Click to edit Master title style</a:t>
            </a:r>
            <a:endParaRPr lang="en-US" dirty="0"/>
          </a:p>
        </p:txBody>
      </p:sp>
      <p:sp>
        <p:nvSpPr>
          <p:cNvPr id="4" name="Content Placeholder 2"/>
          <p:cNvSpPr>
            <a:spLocks noGrp="1"/>
          </p:cNvSpPr>
          <p:nvPr>
            <p:ph idx="1"/>
          </p:nvPr>
        </p:nvSpPr>
        <p:spPr>
          <a:xfrm>
            <a:off x="395536" y="1165070"/>
            <a:ext cx="8458200" cy="5386343"/>
          </a:xfrm>
        </p:spPr>
        <p:txBody>
          <a:bodyPr/>
          <a:lstStyle>
            <a:lvl2pPr>
              <a:defRPr>
                <a:solidFill>
                  <a:srgbClr val="003399"/>
                </a:solidFill>
              </a:defRPr>
            </a:lvl2pPr>
            <a:lvl4pPr marL="1484920" indent="-236383">
              <a:defRPr/>
            </a:lvl4pPr>
            <a:lvl5pPr marL="1827596" indent="-228447">
              <a:defRPr sz="12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Layout>
</file>

<file path=ppt/slideLayouts/slideLayout331.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pic>
        <p:nvPicPr>
          <p:cNvPr id="6" name="Picture 5" descr="Budget Master.jpg"/>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543246175"/>
      </p:ext>
    </p:extLst>
  </p:cSld>
  <p:clrMapOvr>
    <a:masterClrMapping/>
  </p:clrMapOvr>
  <p:transition xmlns:p14="http://schemas.microsoft.com/office/powerpoint/2010/main" spd="slow">
    <p:wipe dir="d"/>
  </p:transition>
</p:sldLayout>
</file>

<file path=ppt/slideLayouts/slideLayout3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6" name="Picture 5" descr="AstroCover.jp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79589" name="Rectangle 5"/>
          <p:cNvSpPr>
            <a:spLocks noGrp="1" noChangeArrowheads="1"/>
          </p:cNvSpPr>
          <p:nvPr>
            <p:ph type="ctrTitle"/>
          </p:nvPr>
        </p:nvSpPr>
        <p:spPr>
          <a:xfrm>
            <a:off x="4680477" y="4715083"/>
            <a:ext cx="4298036" cy="353882"/>
          </a:xfrm>
        </p:spPr>
        <p:txBody>
          <a:bodyPr wrap="square" anchor="t">
            <a:spAutoFit/>
          </a:bodyPr>
          <a:lstStyle>
            <a:lvl1pPr>
              <a:defRPr sz="2000">
                <a:solidFill>
                  <a:srgbClr val="FFFFFF"/>
                </a:solidFill>
              </a:defRPr>
            </a:lvl1pPr>
          </a:lstStyle>
          <a:p>
            <a:r>
              <a:rPr lang="en-US" smtClean="0"/>
              <a:t>Click to edit Master title style</a:t>
            </a:r>
            <a:endParaRPr lang="en-US" dirty="0"/>
          </a:p>
        </p:txBody>
      </p:sp>
      <p:sp>
        <p:nvSpPr>
          <p:cNvPr id="579590" name="Rectangle 6"/>
          <p:cNvSpPr>
            <a:spLocks noGrp="1" noChangeArrowheads="1"/>
          </p:cNvSpPr>
          <p:nvPr>
            <p:ph type="subTitle" idx="1"/>
          </p:nvPr>
        </p:nvSpPr>
        <p:spPr>
          <a:xfrm>
            <a:off x="4965033" y="5235783"/>
            <a:ext cx="3723891" cy="301560"/>
          </a:xfrm>
        </p:spPr>
        <p:txBody>
          <a:bodyPr wrap="square">
            <a:spAutoFit/>
          </a:bodyPr>
          <a:lstStyle>
            <a:lvl1pPr marL="0" indent="0" algn="ctr">
              <a:buNone/>
              <a:defRPr sz="1600">
                <a:solidFill>
                  <a:srgbClr val="FFFFFF"/>
                </a:solidFill>
              </a:defRPr>
            </a:lvl1pPr>
          </a:lstStyle>
          <a:p>
            <a:r>
              <a:rPr lang="en-US" smtClean="0"/>
              <a:t>Click to edit Master subtitle style</a:t>
            </a:r>
            <a:endParaRPr lang="en-US" dirty="0"/>
          </a:p>
        </p:txBody>
      </p:sp>
    </p:spTree>
  </p:cSld>
  <p:clrMapOvr>
    <a:masterClrMapping/>
  </p:clrMapOvr>
  <p:transition xmlns:p14="http://schemas.microsoft.com/office/powerpoint/2010/main">
    <p:wipe dir="d"/>
  </p:transition>
  <p:hf hdr="0" ftr="0" dt="0"/>
</p:sldLayout>
</file>

<file path=ppt/slideLayouts/slideLayout3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27203" y="92765"/>
            <a:ext cx="8287972" cy="622852"/>
          </a:xfrm>
        </p:spPr>
        <p:txBody>
          <a:bodyPr/>
          <a:lstStyle>
            <a:lvl1pPr>
              <a:defRPr b="1"/>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xmlns:p14="http://schemas.microsoft.com/office/powerpoint/2010/main">
    <p:wipe dir="d"/>
  </p:transition>
</p:sldLayout>
</file>

<file path=ppt/slideLayouts/slideLayout3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none"/>
            </a:lvl1pPr>
          </a:lstStyle>
          <a:p>
            <a:r>
              <a:rPr lang="en-US" smtClean="0"/>
              <a:t>Click to edit Master title style</a:t>
            </a:r>
            <a:endParaRPr lang="en-US" dirty="0"/>
          </a:p>
        </p:txBody>
      </p:sp>
      <p:sp>
        <p:nvSpPr>
          <p:cNvPr id="3" name="Text Placeholder 2"/>
          <p:cNvSpPr>
            <a:spLocks noGrp="1"/>
          </p:cNvSpPr>
          <p:nvPr>
            <p:ph type="body" idx="1"/>
          </p:nvPr>
        </p:nvSpPr>
        <p:spPr>
          <a:xfrm>
            <a:off x="722313" y="2906720"/>
            <a:ext cx="7772400" cy="1500187"/>
          </a:xfrm>
        </p:spPr>
        <p:txBody>
          <a:bodyPr anchor="b"/>
          <a:lstStyle>
            <a:lvl1pPr marL="0" indent="0">
              <a:buNone/>
              <a:defRPr sz="2000"/>
            </a:lvl1pPr>
            <a:lvl2pPr marL="456899" indent="0">
              <a:buNone/>
              <a:defRPr sz="1800"/>
            </a:lvl2pPr>
            <a:lvl3pPr marL="913798" indent="0">
              <a:buNone/>
              <a:defRPr sz="1600"/>
            </a:lvl3pPr>
            <a:lvl4pPr marL="1370695" indent="0">
              <a:buNone/>
              <a:defRPr sz="1400"/>
            </a:lvl4pPr>
            <a:lvl5pPr marL="1827596" indent="0">
              <a:buNone/>
              <a:defRPr sz="1400"/>
            </a:lvl5pPr>
            <a:lvl6pPr marL="2284492" indent="0">
              <a:buNone/>
              <a:defRPr sz="1400"/>
            </a:lvl6pPr>
            <a:lvl7pPr marL="2741387" indent="0">
              <a:buNone/>
              <a:defRPr sz="1400"/>
            </a:lvl7pPr>
            <a:lvl8pPr marL="3198287" indent="0">
              <a:buNone/>
              <a:defRPr sz="1400"/>
            </a:lvl8pPr>
            <a:lvl9pPr marL="3655186" indent="0">
              <a:buNone/>
              <a:defRPr sz="1400"/>
            </a:lvl9pPr>
          </a:lstStyle>
          <a:p>
            <a:pPr lvl="0"/>
            <a:r>
              <a:rPr lang="en-US" smtClean="0"/>
              <a:t>Click to edit Master text styles</a:t>
            </a:r>
          </a:p>
        </p:txBody>
      </p:sp>
    </p:spTree>
  </p:cSld>
  <p:clrMapOvr>
    <a:masterClrMapping/>
  </p:clrMapOvr>
  <p:transition xmlns:p14="http://schemas.microsoft.com/office/powerpoint/2010/main">
    <p:wipe dir="d"/>
  </p:transition>
  <p:hf hdr="0" ftr="0" dt="0"/>
</p:sldLayout>
</file>

<file path=ppt/slideLayouts/slideLayout3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63613" y="1290645"/>
            <a:ext cx="3846512" cy="4975225"/>
          </a:xfrm>
        </p:spPr>
        <p:txBody>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962525" y="1290645"/>
            <a:ext cx="3846513" cy="4975225"/>
          </a:xfrm>
        </p:spPr>
        <p:txBody>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xmlns:p14="http://schemas.microsoft.com/office/powerpoint/2010/main">
    <p:wipe dir="d"/>
  </p:transition>
</p:sldLayout>
</file>

<file path=ppt/slideLayouts/slideLayout3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99" indent="0">
              <a:buNone/>
              <a:defRPr sz="2000" b="1"/>
            </a:lvl2pPr>
            <a:lvl3pPr marL="913798" indent="0">
              <a:buNone/>
              <a:defRPr sz="1800" b="1"/>
            </a:lvl3pPr>
            <a:lvl4pPr marL="1370695" indent="0">
              <a:buNone/>
              <a:defRPr sz="1600" b="1"/>
            </a:lvl4pPr>
            <a:lvl5pPr marL="1827596" indent="0">
              <a:buNone/>
              <a:defRPr sz="1600" b="1"/>
            </a:lvl5pPr>
            <a:lvl6pPr marL="2284492" indent="0">
              <a:buNone/>
              <a:defRPr sz="1600" b="1"/>
            </a:lvl6pPr>
            <a:lvl7pPr marL="2741387" indent="0">
              <a:buNone/>
              <a:defRPr sz="1600" b="1"/>
            </a:lvl7pPr>
            <a:lvl8pPr marL="3198287" indent="0">
              <a:buNone/>
              <a:defRPr sz="1600" b="1"/>
            </a:lvl8pPr>
            <a:lvl9pPr marL="3655186"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a:lvl1pPr>
            <a:lvl2pPr marL="456899" indent="0">
              <a:buNone/>
              <a:defRPr sz="2000" b="1"/>
            </a:lvl2pPr>
            <a:lvl3pPr marL="913798" indent="0">
              <a:buNone/>
              <a:defRPr sz="1800" b="1"/>
            </a:lvl3pPr>
            <a:lvl4pPr marL="1370695" indent="0">
              <a:buNone/>
              <a:defRPr sz="1600" b="1"/>
            </a:lvl4pPr>
            <a:lvl5pPr marL="1827596" indent="0">
              <a:buNone/>
              <a:defRPr sz="1600" b="1"/>
            </a:lvl5pPr>
            <a:lvl6pPr marL="2284492" indent="0">
              <a:buNone/>
              <a:defRPr sz="1600" b="1"/>
            </a:lvl6pPr>
            <a:lvl7pPr marL="2741387" indent="0">
              <a:buNone/>
              <a:defRPr sz="1600" b="1"/>
            </a:lvl7pPr>
            <a:lvl8pPr marL="3198287" indent="0">
              <a:buNone/>
              <a:defRPr sz="1600" b="1"/>
            </a:lvl8pPr>
            <a:lvl9pPr marL="3655186"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xmlns:p14="http://schemas.microsoft.com/office/powerpoint/2010/main">
    <p:wipe dir="d"/>
  </p:transition>
  <p:hf hdr="0" ftr="0" dt="0"/>
</p:sldLayout>
</file>

<file path=ppt/slideLayouts/slideLayout3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xmlns:p14="http://schemas.microsoft.com/office/powerpoint/2010/main">
    <p:wipe dir="d"/>
  </p:transition>
  <p:hf hdr="0" ftr="0" dt="0"/>
</p:sldLayout>
</file>

<file path=ppt/slideLayouts/slideLayout3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xmlns:p14="http://schemas.microsoft.com/office/powerpoint/2010/main">
    <p:wipe dir="d"/>
  </p:transition>
</p:sldLayout>
</file>

<file path=ppt/slideLayouts/slideLayout3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7" y="1435107"/>
            <a:ext cx="3008313" cy="4691063"/>
          </a:xfrm>
        </p:spPr>
        <p:txBody>
          <a:bodyPr/>
          <a:lstStyle>
            <a:lvl1pPr marL="0" indent="0">
              <a:buNone/>
              <a:defRPr sz="1400"/>
            </a:lvl1pPr>
            <a:lvl2pPr marL="456899" indent="0">
              <a:buNone/>
              <a:defRPr sz="1200"/>
            </a:lvl2pPr>
            <a:lvl3pPr marL="913798" indent="0">
              <a:buNone/>
              <a:defRPr sz="1000"/>
            </a:lvl3pPr>
            <a:lvl4pPr marL="1370695" indent="0">
              <a:buNone/>
              <a:defRPr sz="900"/>
            </a:lvl4pPr>
            <a:lvl5pPr marL="1827596" indent="0">
              <a:buNone/>
              <a:defRPr sz="900"/>
            </a:lvl5pPr>
            <a:lvl6pPr marL="2284492" indent="0">
              <a:buNone/>
              <a:defRPr sz="900"/>
            </a:lvl6pPr>
            <a:lvl7pPr marL="2741387" indent="0">
              <a:buNone/>
              <a:defRPr sz="900"/>
            </a:lvl7pPr>
            <a:lvl8pPr marL="3198287" indent="0">
              <a:buNone/>
              <a:defRPr sz="900"/>
            </a:lvl8pPr>
            <a:lvl9pPr marL="3655186" indent="0">
              <a:buNone/>
              <a:defRPr sz="900"/>
            </a:lvl9pPr>
          </a:lstStyle>
          <a:p>
            <a:pPr lvl="0"/>
            <a:r>
              <a:rPr lang="en-US" smtClean="0"/>
              <a:t>Click to edit Master text styles</a:t>
            </a:r>
          </a:p>
        </p:txBody>
      </p:sp>
    </p:spTree>
  </p:cSld>
  <p:clrMapOvr>
    <a:masterClrMapping/>
  </p:clrMapOvr>
  <p:transition xmlns:p14="http://schemas.microsoft.com/office/powerpoint/2010/main">
    <p:wipe dir="d"/>
  </p:transition>
  <p:hf hdr="0" ftr="0" dt="0"/>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654266002"/>
      </p:ext>
    </p:extLst>
  </p:cSld>
  <p:clrMapOvr>
    <a:masterClrMapping/>
  </p:clrMapOvr>
  <p:transition xmlns:p14="http://schemas.microsoft.com/office/powerpoint/2010/main" spd="slow">
    <p:fade thruBlk="1"/>
  </p:transition>
</p:sldLayout>
</file>

<file path=ppt/slideLayouts/slideLayout3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852613" y="612775"/>
            <a:ext cx="5486400" cy="4114800"/>
          </a:xfrm>
        </p:spPr>
        <p:txBody>
          <a:bodyPr/>
          <a:lstStyle>
            <a:lvl1pPr marL="0" indent="0">
              <a:buNone/>
              <a:defRPr sz="3200"/>
            </a:lvl1pPr>
            <a:lvl2pPr marL="456899" indent="0">
              <a:buNone/>
              <a:defRPr sz="2800"/>
            </a:lvl2pPr>
            <a:lvl3pPr marL="913798" indent="0">
              <a:buNone/>
              <a:defRPr sz="2400"/>
            </a:lvl3pPr>
            <a:lvl4pPr marL="1370695" indent="0">
              <a:buNone/>
              <a:defRPr sz="2000"/>
            </a:lvl4pPr>
            <a:lvl5pPr marL="1827596" indent="0">
              <a:buNone/>
              <a:defRPr sz="2000"/>
            </a:lvl5pPr>
            <a:lvl6pPr marL="2284492" indent="0">
              <a:buNone/>
              <a:defRPr sz="2000"/>
            </a:lvl6pPr>
            <a:lvl7pPr marL="2741387" indent="0">
              <a:buNone/>
              <a:defRPr sz="2000"/>
            </a:lvl7pPr>
            <a:lvl8pPr marL="3198287" indent="0">
              <a:buNone/>
              <a:defRPr sz="2000"/>
            </a:lvl8pPr>
            <a:lvl9pPr marL="3655186"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6899" indent="0">
              <a:buNone/>
              <a:defRPr sz="1200"/>
            </a:lvl2pPr>
            <a:lvl3pPr marL="913798" indent="0">
              <a:buNone/>
              <a:defRPr sz="1000"/>
            </a:lvl3pPr>
            <a:lvl4pPr marL="1370695" indent="0">
              <a:buNone/>
              <a:defRPr sz="900"/>
            </a:lvl4pPr>
            <a:lvl5pPr marL="1827596" indent="0">
              <a:buNone/>
              <a:defRPr sz="900"/>
            </a:lvl5pPr>
            <a:lvl6pPr marL="2284492" indent="0">
              <a:buNone/>
              <a:defRPr sz="900"/>
            </a:lvl6pPr>
            <a:lvl7pPr marL="2741387" indent="0">
              <a:buNone/>
              <a:defRPr sz="900"/>
            </a:lvl7pPr>
            <a:lvl8pPr marL="3198287" indent="0">
              <a:buNone/>
              <a:defRPr sz="900"/>
            </a:lvl8pPr>
            <a:lvl9pPr marL="3655186" indent="0">
              <a:buNone/>
              <a:defRPr sz="900"/>
            </a:lvl9pPr>
          </a:lstStyle>
          <a:p>
            <a:pPr lvl="0"/>
            <a:r>
              <a:rPr lang="en-US" smtClean="0"/>
              <a:t>Click to edit Master text styles</a:t>
            </a:r>
          </a:p>
        </p:txBody>
      </p:sp>
    </p:spTree>
  </p:cSld>
  <p:clrMapOvr>
    <a:masterClrMapping/>
  </p:clrMapOvr>
  <p:transition xmlns:p14="http://schemas.microsoft.com/office/powerpoint/2010/main">
    <p:wipe dir="d"/>
  </p:transition>
  <p:hf hdr="0" ftr="0" dt="0"/>
</p:sldLayout>
</file>

<file path=ppt/slideLayouts/slideLayout3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xmlns:p14="http://schemas.microsoft.com/office/powerpoint/2010/main">
    <p:wipe dir="d"/>
  </p:transition>
  <p:hf hdr="0" ftr="0" dt="0"/>
</p:sldLayout>
</file>

<file path=ppt/slideLayouts/slideLayout3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97676" y="123825"/>
            <a:ext cx="2035175" cy="61420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90563" y="123825"/>
            <a:ext cx="5954712" cy="61420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xmlns:p14="http://schemas.microsoft.com/office/powerpoint/2010/main">
    <p:wipe dir="d"/>
  </p:transition>
  <p:hf hdr="0" ftr="0" dt="0"/>
</p:sldLayout>
</file>

<file path=ppt/slideLayouts/slideLayout343.xml><?xml version="1.0" encoding="utf-8"?>
<p:sldLayout xmlns:a="http://schemas.openxmlformats.org/drawingml/2006/main" xmlns:r="http://schemas.openxmlformats.org/officeDocument/2006/relationships" xmlns:p="http://schemas.openxmlformats.org/presentationml/2006/main" userDrawn="1">
  <p:cSld name="3_Blank">
    <p:spTree>
      <p:nvGrpSpPr>
        <p:cNvPr id="1" name=""/>
        <p:cNvGrpSpPr/>
        <p:nvPr/>
      </p:nvGrpSpPr>
      <p:grpSpPr>
        <a:xfrm>
          <a:off x="0" y="0"/>
          <a:ext cx="0" cy="0"/>
          <a:chOff x="0" y="0"/>
          <a:chExt cx="0" cy="0"/>
        </a:xfrm>
      </p:grpSpPr>
      <p:sp>
        <p:nvSpPr>
          <p:cNvPr id="3" name="Title 1"/>
          <p:cNvSpPr>
            <a:spLocks noGrp="1"/>
          </p:cNvSpPr>
          <p:nvPr>
            <p:ph type="title"/>
          </p:nvPr>
        </p:nvSpPr>
        <p:spPr>
          <a:xfrm>
            <a:off x="694482" y="215906"/>
            <a:ext cx="8144719" cy="720271"/>
          </a:xfrm>
        </p:spPr>
        <p:txBody>
          <a:bodyPr/>
          <a:lstStyle/>
          <a:p>
            <a:r>
              <a:rPr lang="en-US" dirty="0" smtClean="0"/>
              <a:t>Click to edit Master title style</a:t>
            </a:r>
            <a:endParaRPr lang="en-US" dirty="0"/>
          </a:p>
        </p:txBody>
      </p:sp>
      <p:sp>
        <p:nvSpPr>
          <p:cNvPr id="4" name="Content Placeholder 2"/>
          <p:cNvSpPr>
            <a:spLocks noGrp="1"/>
          </p:cNvSpPr>
          <p:nvPr>
            <p:ph idx="1"/>
          </p:nvPr>
        </p:nvSpPr>
        <p:spPr>
          <a:xfrm>
            <a:off x="395536" y="1165070"/>
            <a:ext cx="8458200" cy="5386343"/>
          </a:xfrm>
        </p:spPr>
        <p:txBody>
          <a:bodyPr/>
          <a:lstStyle>
            <a:lvl2pPr>
              <a:defRPr>
                <a:solidFill>
                  <a:srgbClr val="003399"/>
                </a:solidFill>
              </a:defRPr>
            </a:lvl2pPr>
            <a:lvl4pPr marL="1484920" indent="-236383">
              <a:defRPr/>
            </a:lvl4pPr>
            <a:lvl5pPr marL="1827596" indent="-228447">
              <a:defRPr sz="12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Layout>
</file>

<file path=ppt/slideLayouts/slideLayout344.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pic>
        <p:nvPicPr>
          <p:cNvPr id="6" name="Picture 5" descr="Budget Master.jpg"/>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543246175"/>
      </p:ext>
    </p:extLst>
  </p:cSld>
  <p:clrMapOvr>
    <a:masterClrMapping/>
  </p:clrMapOvr>
  <p:transition xmlns:p14="http://schemas.microsoft.com/office/powerpoint/2010/main" spd="slow">
    <p:wipe dir="d"/>
  </p:transition>
</p:sldLayout>
</file>

<file path=ppt/slideLayouts/slideLayout3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6" name="Picture 5" descr="AstroCover.jp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79589" name="Rectangle 5"/>
          <p:cNvSpPr>
            <a:spLocks noGrp="1" noChangeArrowheads="1"/>
          </p:cNvSpPr>
          <p:nvPr>
            <p:ph type="ctrTitle"/>
          </p:nvPr>
        </p:nvSpPr>
        <p:spPr>
          <a:xfrm>
            <a:off x="4680477" y="4715083"/>
            <a:ext cx="4298036" cy="353882"/>
          </a:xfrm>
        </p:spPr>
        <p:txBody>
          <a:bodyPr wrap="square" anchor="t">
            <a:spAutoFit/>
          </a:bodyPr>
          <a:lstStyle>
            <a:lvl1pPr>
              <a:defRPr sz="2000">
                <a:solidFill>
                  <a:srgbClr val="FFFFFF"/>
                </a:solidFill>
              </a:defRPr>
            </a:lvl1pPr>
          </a:lstStyle>
          <a:p>
            <a:r>
              <a:rPr lang="en-US" smtClean="0"/>
              <a:t>Click to edit Master title style</a:t>
            </a:r>
            <a:endParaRPr lang="en-US" dirty="0"/>
          </a:p>
        </p:txBody>
      </p:sp>
      <p:sp>
        <p:nvSpPr>
          <p:cNvPr id="579590" name="Rectangle 6"/>
          <p:cNvSpPr>
            <a:spLocks noGrp="1" noChangeArrowheads="1"/>
          </p:cNvSpPr>
          <p:nvPr>
            <p:ph type="subTitle" idx="1"/>
          </p:nvPr>
        </p:nvSpPr>
        <p:spPr>
          <a:xfrm>
            <a:off x="4965033" y="5235783"/>
            <a:ext cx="3723891" cy="301560"/>
          </a:xfrm>
        </p:spPr>
        <p:txBody>
          <a:bodyPr wrap="square">
            <a:spAutoFit/>
          </a:bodyPr>
          <a:lstStyle>
            <a:lvl1pPr marL="0" indent="0" algn="ctr">
              <a:buNone/>
              <a:defRPr sz="1600">
                <a:solidFill>
                  <a:srgbClr val="FFFFFF"/>
                </a:solidFill>
              </a:defRPr>
            </a:lvl1pPr>
          </a:lstStyle>
          <a:p>
            <a:r>
              <a:rPr lang="en-US" smtClean="0"/>
              <a:t>Click to edit Master subtitle style</a:t>
            </a:r>
            <a:endParaRPr lang="en-US" dirty="0"/>
          </a:p>
        </p:txBody>
      </p:sp>
    </p:spTree>
  </p:cSld>
  <p:clrMapOvr>
    <a:masterClrMapping/>
  </p:clrMapOvr>
  <p:transition xmlns:p14="http://schemas.microsoft.com/office/powerpoint/2010/main">
    <p:wipe dir="d"/>
  </p:transition>
  <p:hf hdr="0" ftr="0" dt="0"/>
</p:sldLayout>
</file>

<file path=ppt/slideLayouts/slideLayout3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27203" y="92765"/>
            <a:ext cx="8287972" cy="622852"/>
          </a:xfrm>
        </p:spPr>
        <p:txBody>
          <a:bodyPr/>
          <a:lstStyle>
            <a:lvl1pPr>
              <a:defRPr b="1"/>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xmlns:p14="http://schemas.microsoft.com/office/powerpoint/2010/main">
    <p:wipe dir="d"/>
  </p:transition>
</p:sldLayout>
</file>

<file path=ppt/slideLayouts/slideLayout3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none"/>
            </a:lvl1pPr>
          </a:lstStyle>
          <a:p>
            <a:r>
              <a:rPr lang="en-US" smtClean="0"/>
              <a:t>Click to edit Master title style</a:t>
            </a:r>
            <a:endParaRPr lang="en-US" dirty="0"/>
          </a:p>
        </p:txBody>
      </p:sp>
      <p:sp>
        <p:nvSpPr>
          <p:cNvPr id="3" name="Text Placeholder 2"/>
          <p:cNvSpPr>
            <a:spLocks noGrp="1"/>
          </p:cNvSpPr>
          <p:nvPr>
            <p:ph type="body" idx="1"/>
          </p:nvPr>
        </p:nvSpPr>
        <p:spPr>
          <a:xfrm>
            <a:off x="722313" y="2906720"/>
            <a:ext cx="7772400" cy="1500187"/>
          </a:xfrm>
        </p:spPr>
        <p:txBody>
          <a:bodyPr anchor="b"/>
          <a:lstStyle>
            <a:lvl1pPr marL="0" indent="0">
              <a:buNone/>
              <a:defRPr sz="2000"/>
            </a:lvl1pPr>
            <a:lvl2pPr marL="456899" indent="0">
              <a:buNone/>
              <a:defRPr sz="1800"/>
            </a:lvl2pPr>
            <a:lvl3pPr marL="913798" indent="0">
              <a:buNone/>
              <a:defRPr sz="1600"/>
            </a:lvl3pPr>
            <a:lvl4pPr marL="1370695" indent="0">
              <a:buNone/>
              <a:defRPr sz="1400"/>
            </a:lvl4pPr>
            <a:lvl5pPr marL="1827596" indent="0">
              <a:buNone/>
              <a:defRPr sz="1400"/>
            </a:lvl5pPr>
            <a:lvl6pPr marL="2284492" indent="0">
              <a:buNone/>
              <a:defRPr sz="1400"/>
            </a:lvl6pPr>
            <a:lvl7pPr marL="2741387" indent="0">
              <a:buNone/>
              <a:defRPr sz="1400"/>
            </a:lvl7pPr>
            <a:lvl8pPr marL="3198287" indent="0">
              <a:buNone/>
              <a:defRPr sz="1400"/>
            </a:lvl8pPr>
            <a:lvl9pPr marL="3655186" indent="0">
              <a:buNone/>
              <a:defRPr sz="1400"/>
            </a:lvl9pPr>
          </a:lstStyle>
          <a:p>
            <a:pPr lvl="0"/>
            <a:r>
              <a:rPr lang="en-US" smtClean="0"/>
              <a:t>Click to edit Master text styles</a:t>
            </a:r>
          </a:p>
        </p:txBody>
      </p:sp>
    </p:spTree>
  </p:cSld>
  <p:clrMapOvr>
    <a:masterClrMapping/>
  </p:clrMapOvr>
  <p:transition xmlns:p14="http://schemas.microsoft.com/office/powerpoint/2010/main">
    <p:wipe dir="d"/>
  </p:transition>
  <p:hf hdr="0" ftr="0" dt="0"/>
</p:sldLayout>
</file>

<file path=ppt/slideLayouts/slideLayout3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63613" y="1290645"/>
            <a:ext cx="3846512" cy="4975225"/>
          </a:xfrm>
        </p:spPr>
        <p:txBody>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962525" y="1290645"/>
            <a:ext cx="3846513" cy="4975225"/>
          </a:xfrm>
        </p:spPr>
        <p:txBody>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xmlns:p14="http://schemas.microsoft.com/office/powerpoint/2010/main">
    <p:wipe dir="d"/>
  </p:transition>
</p:sldLayout>
</file>

<file path=ppt/slideLayouts/slideLayout3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99" indent="0">
              <a:buNone/>
              <a:defRPr sz="2000" b="1"/>
            </a:lvl2pPr>
            <a:lvl3pPr marL="913798" indent="0">
              <a:buNone/>
              <a:defRPr sz="1800" b="1"/>
            </a:lvl3pPr>
            <a:lvl4pPr marL="1370695" indent="0">
              <a:buNone/>
              <a:defRPr sz="1600" b="1"/>
            </a:lvl4pPr>
            <a:lvl5pPr marL="1827596" indent="0">
              <a:buNone/>
              <a:defRPr sz="1600" b="1"/>
            </a:lvl5pPr>
            <a:lvl6pPr marL="2284492" indent="0">
              <a:buNone/>
              <a:defRPr sz="1600" b="1"/>
            </a:lvl6pPr>
            <a:lvl7pPr marL="2741387" indent="0">
              <a:buNone/>
              <a:defRPr sz="1600" b="1"/>
            </a:lvl7pPr>
            <a:lvl8pPr marL="3198287" indent="0">
              <a:buNone/>
              <a:defRPr sz="1600" b="1"/>
            </a:lvl8pPr>
            <a:lvl9pPr marL="3655186"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a:lvl1pPr>
            <a:lvl2pPr marL="456899" indent="0">
              <a:buNone/>
              <a:defRPr sz="2000" b="1"/>
            </a:lvl2pPr>
            <a:lvl3pPr marL="913798" indent="0">
              <a:buNone/>
              <a:defRPr sz="1800" b="1"/>
            </a:lvl3pPr>
            <a:lvl4pPr marL="1370695" indent="0">
              <a:buNone/>
              <a:defRPr sz="1600" b="1"/>
            </a:lvl4pPr>
            <a:lvl5pPr marL="1827596" indent="0">
              <a:buNone/>
              <a:defRPr sz="1600" b="1"/>
            </a:lvl5pPr>
            <a:lvl6pPr marL="2284492" indent="0">
              <a:buNone/>
              <a:defRPr sz="1600" b="1"/>
            </a:lvl6pPr>
            <a:lvl7pPr marL="2741387" indent="0">
              <a:buNone/>
              <a:defRPr sz="1600" b="1"/>
            </a:lvl7pPr>
            <a:lvl8pPr marL="3198287" indent="0">
              <a:buNone/>
              <a:defRPr sz="1600" b="1"/>
            </a:lvl8pPr>
            <a:lvl9pPr marL="3655186"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xmlns:p14="http://schemas.microsoft.com/office/powerpoint/2010/main">
    <p:wipe dir="d"/>
  </p:transition>
  <p:hf hdr="0" ftr="0" dt="0"/>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7"/>
            <a:ext cx="7772400" cy="1362075"/>
          </a:xfrm>
        </p:spPr>
        <p:txBody>
          <a:bodyPr anchor="t"/>
          <a:lstStyle>
            <a:lvl1pPr algn="l">
              <a:defRPr sz="4000" b="1" cap="none"/>
            </a:lvl1pPr>
          </a:lstStyle>
          <a:p>
            <a:r>
              <a:rPr lang="en-US" smtClean="0"/>
              <a:t>Click to edit Master title style</a:t>
            </a:r>
            <a:endParaRPr lang="en-US" dirty="0"/>
          </a:p>
        </p:txBody>
      </p:sp>
      <p:sp>
        <p:nvSpPr>
          <p:cNvPr id="3" name="Text Placeholder 2"/>
          <p:cNvSpPr>
            <a:spLocks noGrp="1"/>
          </p:cNvSpPr>
          <p:nvPr>
            <p:ph type="body" idx="1"/>
          </p:nvPr>
        </p:nvSpPr>
        <p:spPr>
          <a:xfrm>
            <a:off x="722313" y="2906723"/>
            <a:ext cx="7772400" cy="1500187"/>
          </a:xfrm>
        </p:spPr>
        <p:txBody>
          <a:bodyPr anchor="b"/>
          <a:lstStyle>
            <a:lvl1pPr marL="0" indent="0">
              <a:buNone/>
              <a:defRPr sz="2000"/>
            </a:lvl1pPr>
            <a:lvl2pPr marL="456789" indent="0">
              <a:buNone/>
              <a:defRPr sz="1800"/>
            </a:lvl2pPr>
            <a:lvl3pPr marL="913578" indent="0">
              <a:buNone/>
              <a:defRPr sz="1600"/>
            </a:lvl3pPr>
            <a:lvl4pPr marL="1370365" indent="0">
              <a:buNone/>
              <a:defRPr sz="1400"/>
            </a:lvl4pPr>
            <a:lvl5pPr marL="1827155" indent="0">
              <a:buNone/>
              <a:defRPr sz="1400"/>
            </a:lvl5pPr>
            <a:lvl6pPr marL="2283941" indent="0">
              <a:buNone/>
              <a:defRPr sz="1400"/>
            </a:lvl6pPr>
            <a:lvl7pPr marL="2740726" indent="0">
              <a:buNone/>
              <a:defRPr sz="1400"/>
            </a:lvl7pPr>
            <a:lvl8pPr marL="3197517" indent="0">
              <a:buNone/>
              <a:defRPr sz="1400"/>
            </a:lvl8pPr>
            <a:lvl9pPr marL="3654305" indent="0">
              <a:buNone/>
              <a:defRPr sz="1400"/>
            </a:lvl9pPr>
          </a:lstStyle>
          <a:p>
            <a:pPr lvl="0"/>
            <a:r>
              <a:rPr lang="en-US" smtClean="0"/>
              <a:t>Click to edit Master text styles</a:t>
            </a:r>
          </a:p>
        </p:txBody>
      </p:sp>
    </p:spTree>
    <p:extLst>
      <p:ext uri="{BB962C8B-B14F-4D97-AF65-F5344CB8AC3E}">
        <p14:creationId xmlns:p14="http://schemas.microsoft.com/office/powerpoint/2010/main" val="1960531540"/>
      </p:ext>
    </p:extLst>
  </p:cSld>
  <p:clrMapOvr>
    <a:masterClrMapping/>
  </p:clrMapOvr>
  <p:transition xmlns:p14="http://schemas.microsoft.com/office/powerpoint/2010/main" spd="slow">
    <p:fade thruBlk="1"/>
  </p:transition>
</p:sldLayout>
</file>

<file path=ppt/slideLayouts/slideLayout3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xmlns:p14="http://schemas.microsoft.com/office/powerpoint/2010/main">
    <p:wipe dir="d"/>
  </p:transition>
  <p:hf hdr="0" ftr="0" dt="0"/>
</p:sldLayout>
</file>

<file path=ppt/slideLayouts/slideLayout3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xmlns:p14="http://schemas.microsoft.com/office/powerpoint/2010/main">
    <p:wipe dir="d"/>
  </p:transition>
</p:sldLayout>
</file>

<file path=ppt/slideLayouts/slideLayout3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7" y="1435107"/>
            <a:ext cx="3008313" cy="4691063"/>
          </a:xfrm>
        </p:spPr>
        <p:txBody>
          <a:bodyPr/>
          <a:lstStyle>
            <a:lvl1pPr marL="0" indent="0">
              <a:buNone/>
              <a:defRPr sz="1400"/>
            </a:lvl1pPr>
            <a:lvl2pPr marL="456899" indent="0">
              <a:buNone/>
              <a:defRPr sz="1200"/>
            </a:lvl2pPr>
            <a:lvl3pPr marL="913798" indent="0">
              <a:buNone/>
              <a:defRPr sz="1000"/>
            </a:lvl3pPr>
            <a:lvl4pPr marL="1370695" indent="0">
              <a:buNone/>
              <a:defRPr sz="900"/>
            </a:lvl4pPr>
            <a:lvl5pPr marL="1827596" indent="0">
              <a:buNone/>
              <a:defRPr sz="900"/>
            </a:lvl5pPr>
            <a:lvl6pPr marL="2284492" indent="0">
              <a:buNone/>
              <a:defRPr sz="900"/>
            </a:lvl6pPr>
            <a:lvl7pPr marL="2741387" indent="0">
              <a:buNone/>
              <a:defRPr sz="900"/>
            </a:lvl7pPr>
            <a:lvl8pPr marL="3198287" indent="0">
              <a:buNone/>
              <a:defRPr sz="900"/>
            </a:lvl8pPr>
            <a:lvl9pPr marL="3655186" indent="0">
              <a:buNone/>
              <a:defRPr sz="900"/>
            </a:lvl9pPr>
          </a:lstStyle>
          <a:p>
            <a:pPr lvl="0"/>
            <a:r>
              <a:rPr lang="en-US" smtClean="0"/>
              <a:t>Click to edit Master text styles</a:t>
            </a:r>
          </a:p>
        </p:txBody>
      </p:sp>
    </p:spTree>
  </p:cSld>
  <p:clrMapOvr>
    <a:masterClrMapping/>
  </p:clrMapOvr>
  <p:transition xmlns:p14="http://schemas.microsoft.com/office/powerpoint/2010/main">
    <p:wipe dir="d"/>
  </p:transition>
  <p:hf hdr="0" ftr="0" dt="0"/>
</p:sldLayout>
</file>

<file path=ppt/slideLayouts/slideLayout3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852613" y="612775"/>
            <a:ext cx="5486400" cy="4114800"/>
          </a:xfrm>
        </p:spPr>
        <p:txBody>
          <a:bodyPr/>
          <a:lstStyle>
            <a:lvl1pPr marL="0" indent="0">
              <a:buNone/>
              <a:defRPr sz="3200"/>
            </a:lvl1pPr>
            <a:lvl2pPr marL="456899" indent="0">
              <a:buNone/>
              <a:defRPr sz="2800"/>
            </a:lvl2pPr>
            <a:lvl3pPr marL="913798" indent="0">
              <a:buNone/>
              <a:defRPr sz="2400"/>
            </a:lvl3pPr>
            <a:lvl4pPr marL="1370695" indent="0">
              <a:buNone/>
              <a:defRPr sz="2000"/>
            </a:lvl4pPr>
            <a:lvl5pPr marL="1827596" indent="0">
              <a:buNone/>
              <a:defRPr sz="2000"/>
            </a:lvl5pPr>
            <a:lvl6pPr marL="2284492" indent="0">
              <a:buNone/>
              <a:defRPr sz="2000"/>
            </a:lvl6pPr>
            <a:lvl7pPr marL="2741387" indent="0">
              <a:buNone/>
              <a:defRPr sz="2000"/>
            </a:lvl7pPr>
            <a:lvl8pPr marL="3198287" indent="0">
              <a:buNone/>
              <a:defRPr sz="2000"/>
            </a:lvl8pPr>
            <a:lvl9pPr marL="3655186"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6899" indent="0">
              <a:buNone/>
              <a:defRPr sz="1200"/>
            </a:lvl2pPr>
            <a:lvl3pPr marL="913798" indent="0">
              <a:buNone/>
              <a:defRPr sz="1000"/>
            </a:lvl3pPr>
            <a:lvl4pPr marL="1370695" indent="0">
              <a:buNone/>
              <a:defRPr sz="900"/>
            </a:lvl4pPr>
            <a:lvl5pPr marL="1827596" indent="0">
              <a:buNone/>
              <a:defRPr sz="900"/>
            </a:lvl5pPr>
            <a:lvl6pPr marL="2284492" indent="0">
              <a:buNone/>
              <a:defRPr sz="900"/>
            </a:lvl6pPr>
            <a:lvl7pPr marL="2741387" indent="0">
              <a:buNone/>
              <a:defRPr sz="900"/>
            </a:lvl7pPr>
            <a:lvl8pPr marL="3198287" indent="0">
              <a:buNone/>
              <a:defRPr sz="900"/>
            </a:lvl8pPr>
            <a:lvl9pPr marL="3655186" indent="0">
              <a:buNone/>
              <a:defRPr sz="900"/>
            </a:lvl9pPr>
          </a:lstStyle>
          <a:p>
            <a:pPr lvl="0"/>
            <a:r>
              <a:rPr lang="en-US" smtClean="0"/>
              <a:t>Click to edit Master text styles</a:t>
            </a:r>
          </a:p>
        </p:txBody>
      </p:sp>
    </p:spTree>
  </p:cSld>
  <p:clrMapOvr>
    <a:masterClrMapping/>
  </p:clrMapOvr>
  <p:transition xmlns:p14="http://schemas.microsoft.com/office/powerpoint/2010/main">
    <p:wipe dir="d"/>
  </p:transition>
  <p:hf hdr="0" ftr="0" dt="0"/>
</p:sldLayout>
</file>

<file path=ppt/slideLayouts/slideLayout3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xmlns:p14="http://schemas.microsoft.com/office/powerpoint/2010/main">
    <p:wipe dir="d"/>
  </p:transition>
  <p:hf hdr="0" ftr="0" dt="0"/>
</p:sldLayout>
</file>

<file path=ppt/slideLayouts/slideLayout3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97676" y="123825"/>
            <a:ext cx="2035175" cy="61420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90563" y="123825"/>
            <a:ext cx="5954712" cy="61420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xmlns:p14="http://schemas.microsoft.com/office/powerpoint/2010/main">
    <p:wipe dir="d"/>
  </p:transition>
  <p:hf hdr="0" ftr="0" dt="0"/>
</p:sldLayout>
</file>

<file path=ppt/slideLayouts/slideLayout356.xml><?xml version="1.0" encoding="utf-8"?>
<p:sldLayout xmlns:a="http://schemas.openxmlformats.org/drawingml/2006/main" xmlns:r="http://schemas.openxmlformats.org/officeDocument/2006/relationships" xmlns:p="http://schemas.openxmlformats.org/presentationml/2006/main" userDrawn="1">
  <p:cSld name="3_Blank">
    <p:spTree>
      <p:nvGrpSpPr>
        <p:cNvPr id="1" name=""/>
        <p:cNvGrpSpPr/>
        <p:nvPr/>
      </p:nvGrpSpPr>
      <p:grpSpPr>
        <a:xfrm>
          <a:off x="0" y="0"/>
          <a:ext cx="0" cy="0"/>
          <a:chOff x="0" y="0"/>
          <a:chExt cx="0" cy="0"/>
        </a:xfrm>
      </p:grpSpPr>
      <p:sp>
        <p:nvSpPr>
          <p:cNvPr id="3" name="Title 1"/>
          <p:cNvSpPr>
            <a:spLocks noGrp="1"/>
          </p:cNvSpPr>
          <p:nvPr>
            <p:ph type="title"/>
          </p:nvPr>
        </p:nvSpPr>
        <p:spPr>
          <a:xfrm>
            <a:off x="694482" y="215906"/>
            <a:ext cx="8144719" cy="720271"/>
          </a:xfrm>
        </p:spPr>
        <p:txBody>
          <a:bodyPr/>
          <a:lstStyle/>
          <a:p>
            <a:r>
              <a:rPr lang="en-US" dirty="0" smtClean="0"/>
              <a:t>Click to edit Master title style</a:t>
            </a:r>
            <a:endParaRPr lang="en-US" dirty="0"/>
          </a:p>
        </p:txBody>
      </p:sp>
      <p:sp>
        <p:nvSpPr>
          <p:cNvPr id="4" name="Content Placeholder 2"/>
          <p:cNvSpPr>
            <a:spLocks noGrp="1"/>
          </p:cNvSpPr>
          <p:nvPr>
            <p:ph idx="1"/>
          </p:nvPr>
        </p:nvSpPr>
        <p:spPr>
          <a:xfrm>
            <a:off x="395536" y="1165070"/>
            <a:ext cx="8458200" cy="5386343"/>
          </a:xfrm>
        </p:spPr>
        <p:txBody>
          <a:bodyPr/>
          <a:lstStyle>
            <a:lvl2pPr>
              <a:defRPr>
                <a:solidFill>
                  <a:srgbClr val="003399"/>
                </a:solidFill>
              </a:defRPr>
            </a:lvl2pPr>
            <a:lvl4pPr marL="1484920" indent="-236383">
              <a:defRPr/>
            </a:lvl4pPr>
            <a:lvl5pPr marL="1827596" indent="-228447">
              <a:defRPr sz="12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Layout>
</file>

<file path=ppt/slideLayouts/slideLayout357.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pic>
        <p:nvPicPr>
          <p:cNvPr id="6" name="Picture 5" descr="Budget Master.jpg"/>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543246175"/>
      </p:ext>
    </p:extLst>
  </p:cSld>
  <p:clrMapOvr>
    <a:masterClrMapping/>
  </p:clrMapOvr>
  <p:transition xmlns:p14="http://schemas.microsoft.com/office/powerpoint/2010/main" spd="slow">
    <p:wipe dir="d"/>
  </p:transition>
</p:sldLayout>
</file>

<file path=ppt/slideLayouts/slideLayout3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6" name="Picture 5" descr="AstroCover.jp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79589" name="Rectangle 5"/>
          <p:cNvSpPr>
            <a:spLocks noGrp="1" noChangeArrowheads="1"/>
          </p:cNvSpPr>
          <p:nvPr>
            <p:ph type="ctrTitle"/>
          </p:nvPr>
        </p:nvSpPr>
        <p:spPr>
          <a:xfrm>
            <a:off x="4680477" y="4715083"/>
            <a:ext cx="4298036" cy="353882"/>
          </a:xfrm>
        </p:spPr>
        <p:txBody>
          <a:bodyPr wrap="square" anchor="t">
            <a:spAutoFit/>
          </a:bodyPr>
          <a:lstStyle>
            <a:lvl1pPr>
              <a:defRPr sz="2000">
                <a:solidFill>
                  <a:srgbClr val="FFFFFF"/>
                </a:solidFill>
              </a:defRPr>
            </a:lvl1pPr>
          </a:lstStyle>
          <a:p>
            <a:r>
              <a:rPr lang="en-US" smtClean="0"/>
              <a:t>Click to edit Master title style</a:t>
            </a:r>
            <a:endParaRPr lang="en-US" dirty="0"/>
          </a:p>
        </p:txBody>
      </p:sp>
      <p:sp>
        <p:nvSpPr>
          <p:cNvPr id="579590" name="Rectangle 6"/>
          <p:cNvSpPr>
            <a:spLocks noGrp="1" noChangeArrowheads="1"/>
          </p:cNvSpPr>
          <p:nvPr>
            <p:ph type="subTitle" idx="1"/>
          </p:nvPr>
        </p:nvSpPr>
        <p:spPr>
          <a:xfrm>
            <a:off x="4965033" y="5235783"/>
            <a:ext cx="3723891" cy="301560"/>
          </a:xfrm>
        </p:spPr>
        <p:txBody>
          <a:bodyPr wrap="square">
            <a:spAutoFit/>
          </a:bodyPr>
          <a:lstStyle>
            <a:lvl1pPr marL="0" indent="0" algn="ctr">
              <a:buNone/>
              <a:defRPr sz="1600">
                <a:solidFill>
                  <a:srgbClr val="FFFFFF"/>
                </a:solidFill>
              </a:defRPr>
            </a:lvl1pPr>
          </a:lstStyle>
          <a:p>
            <a:r>
              <a:rPr lang="en-US" smtClean="0"/>
              <a:t>Click to edit Master subtitle style</a:t>
            </a:r>
            <a:endParaRPr lang="en-US" dirty="0"/>
          </a:p>
        </p:txBody>
      </p:sp>
    </p:spTree>
  </p:cSld>
  <p:clrMapOvr>
    <a:masterClrMapping/>
  </p:clrMapOvr>
  <p:transition xmlns:p14="http://schemas.microsoft.com/office/powerpoint/2010/main">
    <p:wipe dir="d"/>
  </p:transition>
  <p:hf hdr="0" ftr="0" dt="0"/>
</p:sldLayout>
</file>

<file path=ppt/slideLayouts/slideLayout3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27203" y="92765"/>
            <a:ext cx="8287972" cy="622852"/>
          </a:xfrm>
        </p:spPr>
        <p:txBody>
          <a:bodyPr/>
          <a:lstStyle>
            <a:lvl1pPr>
              <a:defRPr b="1"/>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xmlns:p14="http://schemas.microsoft.com/office/powerpoint/2010/main">
    <p:wipe dir="d"/>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63614" y="1290649"/>
            <a:ext cx="3846512" cy="4975225"/>
          </a:xfrm>
        </p:spPr>
        <p:txBody>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962525" y="1290649"/>
            <a:ext cx="3846513" cy="4975225"/>
          </a:xfrm>
        </p:spPr>
        <p:txBody>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369615385"/>
      </p:ext>
    </p:extLst>
  </p:cSld>
  <p:clrMapOvr>
    <a:masterClrMapping/>
  </p:clrMapOvr>
  <p:transition xmlns:p14="http://schemas.microsoft.com/office/powerpoint/2010/main" spd="slow">
    <p:fade thruBlk="1"/>
  </p:transition>
</p:sldLayout>
</file>

<file path=ppt/slideLayouts/slideLayout3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none"/>
            </a:lvl1pPr>
          </a:lstStyle>
          <a:p>
            <a:r>
              <a:rPr lang="en-US" smtClean="0"/>
              <a:t>Click to edit Master title style</a:t>
            </a:r>
            <a:endParaRPr lang="en-US" dirty="0"/>
          </a:p>
        </p:txBody>
      </p:sp>
      <p:sp>
        <p:nvSpPr>
          <p:cNvPr id="3" name="Text Placeholder 2"/>
          <p:cNvSpPr>
            <a:spLocks noGrp="1"/>
          </p:cNvSpPr>
          <p:nvPr>
            <p:ph type="body" idx="1"/>
          </p:nvPr>
        </p:nvSpPr>
        <p:spPr>
          <a:xfrm>
            <a:off x="722313" y="2906720"/>
            <a:ext cx="7772400" cy="1500187"/>
          </a:xfrm>
        </p:spPr>
        <p:txBody>
          <a:bodyPr anchor="b"/>
          <a:lstStyle>
            <a:lvl1pPr marL="0" indent="0">
              <a:buNone/>
              <a:defRPr sz="2000"/>
            </a:lvl1pPr>
            <a:lvl2pPr marL="456899" indent="0">
              <a:buNone/>
              <a:defRPr sz="1800"/>
            </a:lvl2pPr>
            <a:lvl3pPr marL="913798" indent="0">
              <a:buNone/>
              <a:defRPr sz="1600"/>
            </a:lvl3pPr>
            <a:lvl4pPr marL="1370695" indent="0">
              <a:buNone/>
              <a:defRPr sz="1400"/>
            </a:lvl4pPr>
            <a:lvl5pPr marL="1827596" indent="0">
              <a:buNone/>
              <a:defRPr sz="1400"/>
            </a:lvl5pPr>
            <a:lvl6pPr marL="2284492" indent="0">
              <a:buNone/>
              <a:defRPr sz="1400"/>
            </a:lvl6pPr>
            <a:lvl7pPr marL="2741387" indent="0">
              <a:buNone/>
              <a:defRPr sz="1400"/>
            </a:lvl7pPr>
            <a:lvl8pPr marL="3198287" indent="0">
              <a:buNone/>
              <a:defRPr sz="1400"/>
            </a:lvl8pPr>
            <a:lvl9pPr marL="3655186" indent="0">
              <a:buNone/>
              <a:defRPr sz="1400"/>
            </a:lvl9pPr>
          </a:lstStyle>
          <a:p>
            <a:pPr lvl="0"/>
            <a:r>
              <a:rPr lang="en-US" smtClean="0"/>
              <a:t>Click to edit Master text styles</a:t>
            </a:r>
          </a:p>
        </p:txBody>
      </p:sp>
    </p:spTree>
  </p:cSld>
  <p:clrMapOvr>
    <a:masterClrMapping/>
  </p:clrMapOvr>
  <p:transition xmlns:p14="http://schemas.microsoft.com/office/powerpoint/2010/main">
    <p:wipe dir="d"/>
  </p:transition>
  <p:hf hdr="0" ftr="0" dt="0"/>
</p:sldLayout>
</file>

<file path=ppt/slideLayouts/slideLayout3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63613" y="1290645"/>
            <a:ext cx="3846512" cy="4975225"/>
          </a:xfrm>
        </p:spPr>
        <p:txBody>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962525" y="1290645"/>
            <a:ext cx="3846513" cy="4975225"/>
          </a:xfrm>
        </p:spPr>
        <p:txBody>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xmlns:p14="http://schemas.microsoft.com/office/powerpoint/2010/main">
    <p:wipe dir="d"/>
  </p:transition>
</p:sldLayout>
</file>

<file path=ppt/slideLayouts/slideLayout3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99" indent="0">
              <a:buNone/>
              <a:defRPr sz="2000" b="1"/>
            </a:lvl2pPr>
            <a:lvl3pPr marL="913798" indent="0">
              <a:buNone/>
              <a:defRPr sz="1800" b="1"/>
            </a:lvl3pPr>
            <a:lvl4pPr marL="1370695" indent="0">
              <a:buNone/>
              <a:defRPr sz="1600" b="1"/>
            </a:lvl4pPr>
            <a:lvl5pPr marL="1827596" indent="0">
              <a:buNone/>
              <a:defRPr sz="1600" b="1"/>
            </a:lvl5pPr>
            <a:lvl6pPr marL="2284492" indent="0">
              <a:buNone/>
              <a:defRPr sz="1600" b="1"/>
            </a:lvl6pPr>
            <a:lvl7pPr marL="2741387" indent="0">
              <a:buNone/>
              <a:defRPr sz="1600" b="1"/>
            </a:lvl7pPr>
            <a:lvl8pPr marL="3198287" indent="0">
              <a:buNone/>
              <a:defRPr sz="1600" b="1"/>
            </a:lvl8pPr>
            <a:lvl9pPr marL="3655186"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a:lvl1pPr>
            <a:lvl2pPr marL="456899" indent="0">
              <a:buNone/>
              <a:defRPr sz="2000" b="1"/>
            </a:lvl2pPr>
            <a:lvl3pPr marL="913798" indent="0">
              <a:buNone/>
              <a:defRPr sz="1800" b="1"/>
            </a:lvl3pPr>
            <a:lvl4pPr marL="1370695" indent="0">
              <a:buNone/>
              <a:defRPr sz="1600" b="1"/>
            </a:lvl4pPr>
            <a:lvl5pPr marL="1827596" indent="0">
              <a:buNone/>
              <a:defRPr sz="1600" b="1"/>
            </a:lvl5pPr>
            <a:lvl6pPr marL="2284492" indent="0">
              <a:buNone/>
              <a:defRPr sz="1600" b="1"/>
            </a:lvl6pPr>
            <a:lvl7pPr marL="2741387" indent="0">
              <a:buNone/>
              <a:defRPr sz="1600" b="1"/>
            </a:lvl7pPr>
            <a:lvl8pPr marL="3198287" indent="0">
              <a:buNone/>
              <a:defRPr sz="1600" b="1"/>
            </a:lvl8pPr>
            <a:lvl9pPr marL="3655186"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xmlns:p14="http://schemas.microsoft.com/office/powerpoint/2010/main">
    <p:wipe dir="d"/>
  </p:transition>
  <p:hf hdr="0" ftr="0" dt="0"/>
</p:sldLayout>
</file>

<file path=ppt/slideLayouts/slideLayout3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xmlns:p14="http://schemas.microsoft.com/office/powerpoint/2010/main">
    <p:wipe dir="d"/>
  </p:transition>
  <p:hf hdr="0" ftr="0" dt="0"/>
</p:sldLayout>
</file>

<file path=ppt/slideLayouts/slideLayout3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xmlns:p14="http://schemas.microsoft.com/office/powerpoint/2010/main">
    <p:wipe dir="d"/>
  </p:transition>
</p:sldLayout>
</file>

<file path=ppt/slideLayouts/slideLayout3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7" y="1435107"/>
            <a:ext cx="3008313" cy="4691063"/>
          </a:xfrm>
        </p:spPr>
        <p:txBody>
          <a:bodyPr/>
          <a:lstStyle>
            <a:lvl1pPr marL="0" indent="0">
              <a:buNone/>
              <a:defRPr sz="1400"/>
            </a:lvl1pPr>
            <a:lvl2pPr marL="456899" indent="0">
              <a:buNone/>
              <a:defRPr sz="1200"/>
            </a:lvl2pPr>
            <a:lvl3pPr marL="913798" indent="0">
              <a:buNone/>
              <a:defRPr sz="1000"/>
            </a:lvl3pPr>
            <a:lvl4pPr marL="1370695" indent="0">
              <a:buNone/>
              <a:defRPr sz="900"/>
            </a:lvl4pPr>
            <a:lvl5pPr marL="1827596" indent="0">
              <a:buNone/>
              <a:defRPr sz="900"/>
            </a:lvl5pPr>
            <a:lvl6pPr marL="2284492" indent="0">
              <a:buNone/>
              <a:defRPr sz="900"/>
            </a:lvl6pPr>
            <a:lvl7pPr marL="2741387" indent="0">
              <a:buNone/>
              <a:defRPr sz="900"/>
            </a:lvl7pPr>
            <a:lvl8pPr marL="3198287" indent="0">
              <a:buNone/>
              <a:defRPr sz="900"/>
            </a:lvl8pPr>
            <a:lvl9pPr marL="3655186" indent="0">
              <a:buNone/>
              <a:defRPr sz="900"/>
            </a:lvl9pPr>
          </a:lstStyle>
          <a:p>
            <a:pPr lvl="0"/>
            <a:r>
              <a:rPr lang="en-US" smtClean="0"/>
              <a:t>Click to edit Master text styles</a:t>
            </a:r>
          </a:p>
        </p:txBody>
      </p:sp>
    </p:spTree>
  </p:cSld>
  <p:clrMapOvr>
    <a:masterClrMapping/>
  </p:clrMapOvr>
  <p:transition xmlns:p14="http://schemas.microsoft.com/office/powerpoint/2010/main">
    <p:wipe dir="d"/>
  </p:transition>
  <p:hf hdr="0" ftr="0" dt="0"/>
</p:sldLayout>
</file>

<file path=ppt/slideLayouts/slideLayout3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852613" y="612775"/>
            <a:ext cx="5486400" cy="4114800"/>
          </a:xfrm>
        </p:spPr>
        <p:txBody>
          <a:bodyPr/>
          <a:lstStyle>
            <a:lvl1pPr marL="0" indent="0">
              <a:buNone/>
              <a:defRPr sz="3200"/>
            </a:lvl1pPr>
            <a:lvl2pPr marL="456899" indent="0">
              <a:buNone/>
              <a:defRPr sz="2800"/>
            </a:lvl2pPr>
            <a:lvl3pPr marL="913798" indent="0">
              <a:buNone/>
              <a:defRPr sz="2400"/>
            </a:lvl3pPr>
            <a:lvl4pPr marL="1370695" indent="0">
              <a:buNone/>
              <a:defRPr sz="2000"/>
            </a:lvl4pPr>
            <a:lvl5pPr marL="1827596" indent="0">
              <a:buNone/>
              <a:defRPr sz="2000"/>
            </a:lvl5pPr>
            <a:lvl6pPr marL="2284492" indent="0">
              <a:buNone/>
              <a:defRPr sz="2000"/>
            </a:lvl6pPr>
            <a:lvl7pPr marL="2741387" indent="0">
              <a:buNone/>
              <a:defRPr sz="2000"/>
            </a:lvl7pPr>
            <a:lvl8pPr marL="3198287" indent="0">
              <a:buNone/>
              <a:defRPr sz="2000"/>
            </a:lvl8pPr>
            <a:lvl9pPr marL="3655186"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6899" indent="0">
              <a:buNone/>
              <a:defRPr sz="1200"/>
            </a:lvl2pPr>
            <a:lvl3pPr marL="913798" indent="0">
              <a:buNone/>
              <a:defRPr sz="1000"/>
            </a:lvl3pPr>
            <a:lvl4pPr marL="1370695" indent="0">
              <a:buNone/>
              <a:defRPr sz="900"/>
            </a:lvl4pPr>
            <a:lvl5pPr marL="1827596" indent="0">
              <a:buNone/>
              <a:defRPr sz="900"/>
            </a:lvl5pPr>
            <a:lvl6pPr marL="2284492" indent="0">
              <a:buNone/>
              <a:defRPr sz="900"/>
            </a:lvl6pPr>
            <a:lvl7pPr marL="2741387" indent="0">
              <a:buNone/>
              <a:defRPr sz="900"/>
            </a:lvl7pPr>
            <a:lvl8pPr marL="3198287" indent="0">
              <a:buNone/>
              <a:defRPr sz="900"/>
            </a:lvl8pPr>
            <a:lvl9pPr marL="3655186" indent="0">
              <a:buNone/>
              <a:defRPr sz="900"/>
            </a:lvl9pPr>
          </a:lstStyle>
          <a:p>
            <a:pPr lvl="0"/>
            <a:r>
              <a:rPr lang="en-US" smtClean="0"/>
              <a:t>Click to edit Master text styles</a:t>
            </a:r>
          </a:p>
        </p:txBody>
      </p:sp>
    </p:spTree>
  </p:cSld>
  <p:clrMapOvr>
    <a:masterClrMapping/>
  </p:clrMapOvr>
  <p:transition xmlns:p14="http://schemas.microsoft.com/office/powerpoint/2010/main">
    <p:wipe dir="d"/>
  </p:transition>
  <p:hf hdr="0" ftr="0" dt="0"/>
</p:sldLayout>
</file>

<file path=ppt/slideLayouts/slideLayout3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xmlns:p14="http://schemas.microsoft.com/office/powerpoint/2010/main">
    <p:wipe dir="d"/>
  </p:transition>
  <p:hf hdr="0" ftr="0" dt="0"/>
</p:sldLayout>
</file>

<file path=ppt/slideLayouts/slideLayout3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97676" y="123825"/>
            <a:ext cx="2035175" cy="61420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90563" y="123825"/>
            <a:ext cx="5954712" cy="61420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xmlns:p14="http://schemas.microsoft.com/office/powerpoint/2010/main">
    <p:wipe dir="d"/>
  </p:transition>
  <p:hf hdr="0" ftr="0" dt="0"/>
</p:sldLayout>
</file>

<file path=ppt/slideLayouts/slideLayout369.xml><?xml version="1.0" encoding="utf-8"?>
<p:sldLayout xmlns:a="http://schemas.openxmlformats.org/drawingml/2006/main" xmlns:r="http://schemas.openxmlformats.org/officeDocument/2006/relationships" xmlns:p="http://schemas.openxmlformats.org/presentationml/2006/main" userDrawn="1">
  <p:cSld name="3_Blank">
    <p:spTree>
      <p:nvGrpSpPr>
        <p:cNvPr id="1" name=""/>
        <p:cNvGrpSpPr/>
        <p:nvPr/>
      </p:nvGrpSpPr>
      <p:grpSpPr>
        <a:xfrm>
          <a:off x="0" y="0"/>
          <a:ext cx="0" cy="0"/>
          <a:chOff x="0" y="0"/>
          <a:chExt cx="0" cy="0"/>
        </a:xfrm>
      </p:grpSpPr>
      <p:sp>
        <p:nvSpPr>
          <p:cNvPr id="3" name="Title 1"/>
          <p:cNvSpPr>
            <a:spLocks noGrp="1"/>
          </p:cNvSpPr>
          <p:nvPr>
            <p:ph type="title"/>
          </p:nvPr>
        </p:nvSpPr>
        <p:spPr>
          <a:xfrm>
            <a:off x="694482" y="215906"/>
            <a:ext cx="8144719" cy="720271"/>
          </a:xfrm>
        </p:spPr>
        <p:txBody>
          <a:bodyPr/>
          <a:lstStyle/>
          <a:p>
            <a:r>
              <a:rPr lang="en-US" dirty="0" smtClean="0"/>
              <a:t>Click to edit Master title style</a:t>
            </a:r>
            <a:endParaRPr lang="en-US" dirty="0"/>
          </a:p>
        </p:txBody>
      </p:sp>
      <p:sp>
        <p:nvSpPr>
          <p:cNvPr id="4" name="Content Placeholder 2"/>
          <p:cNvSpPr>
            <a:spLocks noGrp="1"/>
          </p:cNvSpPr>
          <p:nvPr>
            <p:ph idx="1"/>
          </p:nvPr>
        </p:nvSpPr>
        <p:spPr>
          <a:xfrm>
            <a:off x="395536" y="1165070"/>
            <a:ext cx="8458200" cy="5386343"/>
          </a:xfrm>
        </p:spPr>
        <p:txBody>
          <a:bodyPr/>
          <a:lstStyle>
            <a:lvl2pPr>
              <a:defRPr>
                <a:solidFill>
                  <a:srgbClr val="003399"/>
                </a:solidFill>
              </a:defRPr>
            </a:lvl2pPr>
            <a:lvl4pPr marL="1484920" indent="-236383">
              <a:defRPr/>
            </a:lvl4pPr>
            <a:lvl5pPr marL="1827596" indent="-228447">
              <a:defRPr sz="12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789" indent="0">
              <a:buNone/>
              <a:defRPr sz="2000" b="1"/>
            </a:lvl2pPr>
            <a:lvl3pPr marL="913578" indent="0">
              <a:buNone/>
              <a:defRPr sz="1800" b="1"/>
            </a:lvl3pPr>
            <a:lvl4pPr marL="1370365" indent="0">
              <a:buNone/>
              <a:defRPr sz="1600" b="1"/>
            </a:lvl4pPr>
            <a:lvl5pPr marL="1827155" indent="0">
              <a:buNone/>
              <a:defRPr sz="1600" b="1"/>
            </a:lvl5pPr>
            <a:lvl6pPr marL="2283941" indent="0">
              <a:buNone/>
              <a:defRPr sz="1600" b="1"/>
            </a:lvl6pPr>
            <a:lvl7pPr marL="2740726" indent="0">
              <a:buNone/>
              <a:defRPr sz="1600" b="1"/>
            </a:lvl7pPr>
            <a:lvl8pPr marL="3197517" indent="0">
              <a:buNone/>
              <a:defRPr sz="1600" b="1"/>
            </a:lvl8pPr>
            <a:lvl9pPr marL="365430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8" y="1535113"/>
            <a:ext cx="4041775" cy="639762"/>
          </a:xfrm>
        </p:spPr>
        <p:txBody>
          <a:bodyPr anchor="b"/>
          <a:lstStyle>
            <a:lvl1pPr marL="0" indent="0">
              <a:buNone/>
              <a:defRPr sz="2400" b="1"/>
            </a:lvl1pPr>
            <a:lvl2pPr marL="456789" indent="0">
              <a:buNone/>
              <a:defRPr sz="2000" b="1"/>
            </a:lvl2pPr>
            <a:lvl3pPr marL="913578" indent="0">
              <a:buNone/>
              <a:defRPr sz="1800" b="1"/>
            </a:lvl3pPr>
            <a:lvl4pPr marL="1370365" indent="0">
              <a:buNone/>
              <a:defRPr sz="1600" b="1"/>
            </a:lvl4pPr>
            <a:lvl5pPr marL="1827155" indent="0">
              <a:buNone/>
              <a:defRPr sz="1600" b="1"/>
            </a:lvl5pPr>
            <a:lvl6pPr marL="2283941" indent="0">
              <a:buNone/>
              <a:defRPr sz="1600" b="1"/>
            </a:lvl6pPr>
            <a:lvl7pPr marL="2740726" indent="0">
              <a:buNone/>
              <a:defRPr sz="1600" b="1"/>
            </a:lvl7pPr>
            <a:lvl8pPr marL="3197517" indent="0">
              <a:buNone/>
              <a:defRPr sz="1600" b="1"/>
            </a:lvl8pPr>
            <a:lvl9pPr marL="365430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82310277"/>
      </p:ext>
    </p:extLst>
  </p:cSld>
  <p:clrMapOvr>
    <a:masterClrMapping/>
  </p:clrMapOvr>
  <p:transition xmlns:p14="http://schemas.microsoft.com/office/powerpoint/2010/main" spd="slow">
    <p:fade thruBlk="1"/>
  </p:transition>
</p:sldLayout>
</file>

<file path=ppt/slideLayouts/slideLayout370.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pic>
        <p:nvPicPr>
          <p:cNvPr id="6" name="Picture 5" descr="Budget Master.jpg"/>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543246175"/>
      </p:ext>
    </p:extLst>
  </p:cSld>
  <p:clrMapOvr>
    <a:masterClrMapping/>
  </p:clrMapOvr>
  <p:transition xmlns:p14="http://schemas.microsoft.com/office/powerpoint/2010/main" spd="slow">
    <p:wipe dir="d"/>
  </p:transition>
</p:sldLayout>
</file>

<file path=ppt/slideLayouts/slideLayout3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6" name="Picture 5" descr="AstroCover.jp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79589" name="Rectangle 5"/>
          <p:cNvSpPr>
            <a:spLocks noGrp="1" noChangeArrowheads="1"/>
          </p:cNvSpPr>
          <p:nvPr>
            <p:ph type="ctrTitle"/>
          </p:nvPr>
        </p:nvSpPr>
        <p:spPr>
          <a:xfrm>
            <a:off x="4680477" y="4715083"/>
            <a:ext cx="4298036" cy="353882"/>
          </a:xfrm>
        </p:spPr>
        <p:txBody>
          <a:bodyPr wrap="square" anchor="t">
            <a:spAutoFit/>
          </a:bodyPr>
          <a:lstStyle>
            <a:lvl1pPr>
              <a:defRPr sz="2000">
                <a:solidFill>
                  <a:srgbClr val="FFFFFF"/>
                </a:solidFill>
              </a:defRPr>
            </a:lvl1pPr>
          </a:lstStyle>
          <a:p>
            <a:r>
              <a:rPr lang="en-US" smtClean="0"/>
              <a:t>Click to edit Master title style</a:t>
            </a:r>
            <a:endParaRPr lang="en-US" dirty="0"/>
          </a:p>
        </p:txBody>
      </p:sp>
      <p:sp>
        <p:nvSpPr>
          <p:cNvPr id="579590" name="Rectangle 6"/>
          <p:cNvSpPr>
            <a:spLocks noGrp="1" noChangeArrowheads="1"/>
          </p:cNvSpPr>
          <p:nvPr>
            <p:ph type="subTitle" idx="1"/>
          </p:nvPr>
        </p:nvSpPr>
        <p:spPr>
          <a:xfrm>
            <a:off x="4965033" y="5235783"/>
            <a:ext cx="3723891" cy="301560"/>
          </a:xfrm>
        </p:spPr>
        <p:txBody>
          <a:bodyPr wrap="square">
            <a:spAutoFit/>
          </a:bodyPr>
          <a:lstStyle>
            <a:lvl1pPr marL="0" indent="0" algn="ctr">
              <a:buNone/>
              <a:defRPr sz="1600">
                <a:solidFill>
                  <a:srgbClr val="FFFFFF"/>
                </a:solidFill>
              </a:defRPr>
            </a:lvl1pPr>
          </a:lstStyle>
          <a:p>
            <a:r>
              <a:rPr lang="en-US" smtClean="0"/>
              <a:t>Click to edit Master subtitle style</a:t>
            </a:r>
            <a:endParaRPr lang="en-US" dirty="0"/>
          </a:p>
        </p:txBody>
      </p:sp>
    </p:spTree>
  </p:cSld>
  <p:clrMapOvr>
    <a:masterClrMapping/>
  </p:clrMapOvr>
  <p:transition xmlns:p14="http://schemas.microsoft.com/office/powerpoint/2010/main">
    <p:wipe dir="d"/>
  </p:transition>
  <p:hf hdr="0" ftr="0" dt="0"/>
</p:sldLayout>
</file>

<file path=ppt/slideLayouts/slideLayout3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27203" y="92765"/>
            <a:ext cx="8287972" cy="622852"/>
          </a:xfrm>
        </p:spPr>
        <p:txBody>
          <a:bodyPr/>
          <a:lstStyle>
            <a:lvl1pPr>
              <a:defRPr b="1"/>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xmlns:p14="http://schemas.microsoft.com/office/powerpoint/2010/main">
    <p:wipe dir="d"/>
  </p:transition>
</p:sldLayout>
</file>

<file path=ppt/slideLayouts/slideLayout3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none"/>
            </a:lvl1pPr>
          </a:lstStyle>
          <a:p>
            <a:r>
              <a:rPr lang="en-US" smtClean="0"/>
              <a:t>Click to edit Master title style</a:t>
            </a:r>
            <a:endParaRPr lang="en-US" dirty="0"/>
          </a:p>
        </p:txBody>
      </p:sp>
      <p:sp>
        <p:nvSpPr>
          <p:cNvPr id="3" name="Text Placeholder 2"/>
          <p:cNvSpPr>
            <a:spLocks noGrp="1"/>
          </p:cNvSpPr>
          <p:nvPr>
            <p:ph type="body" idx="1"/>
          </p:nvPr>
        </p:nvSpPr>
        <p:spPr>
          <a:xfrm>
            <a:off x="722313" y="2906720"/>
            <a:ext cx="7772400" cy="1500187"/>
          </a:xfrm>
        </p:spPr>
        <p:txBody>
          <a:bodyPr anchor="b"/>
          <a:lstStyle>
            <a:lvl1pPr marL="0" indent="0">
              <a:buNone/>
              <a:defRPr sz="2000"/>
            </a:lvl1pPr>
            <a:lvl2pPr marL="456899" indent="0">
              <a:buNone/>
              <a:defRPr sz="1800"/>
            </a:lvl2pPr>
            <a:lvl3pPr marL="913798" indent="0">
              <a:buNone/>
              <a:defRPr sz="1600"/>
            </a:lvl3pPr>
            <a:lvl4pPr marL="1370695" indent="0">
              <a:buNone/>
              <a:defRPr sz="1400"/>
            </a:lvl4pPr>
            <a:lvl5pPr marL="1827596" indent="0">
              <a:buNone/>
              <a:defRPr sz="1400"/>
            </a:lvl5pPr>
            <a:lvl6pPr marL="2284492" indent="0">
              <a:buNone/>
              <a:defRPr sz="1400"/>
            </a:lvl6pPr>
            <a:lvl7pPr marL="2741387" indent="0">
              <a:buNone/>
              <a:defRPr sz="1400"/>
            </a:lvl7pPr>
            <a:lvl8pPr marL="3198287" indent="0">
              <a:buNone/>
              <a:defRPr sz="1400"/>
            </a:lvl8pPr>
            <a:lvl9pPr marL="3655186" indent="0">
              <a:buNone/>
              <a:defRPr sz="1400"/>
            </a:lvl9pPr>
          </a:lstStyle>
          <a:p>
            <a:pPr lvl="0"/>
            <a:r>
              <a:rPr lang="en-US" smtClean="0"/>
              <a:t>Click to edit Master text styles</a:t>
            </a:r>
          </a:p>
        </p:txBody>
      </p:sp>
    </p:spTree>
  </p:cSld>
  <p:clrMapOvr>
    <a:masterClrMapping/>
  </p:clrMapOvr>
  <p:transition xmlns:p14="http://schemas.microsoft.com/office/powerpoint/2010/main">
    <p:wipe dir="d"/>
  </p:transition>
  <p:hf hdr="0" ftr="0" dt="0"/>
</p:sldLayout>
</file>

<file path=ppt/slideLayouts/slideLayout3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63613" y="1290645"/>
            <a:ext cx="3846512" cy="4975225"/>
          </a:xfrm>
        </p:spPr>
        <p:txBody>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962525" y="1290645"/>
            <a:ext cx="3846513" cy="4975225"/>
          </a:xfrm>
        </p:spPr>
        <p:txBody>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xmlns:p14="http://schemas.microsoft.com/office/powerpoint/2010/main">
    <p:wipe dir="d"/>
  </p:transition>
</p:sldLayout>
</file>

<file path=ppt/slideLayouts/slideLayout3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99" indent="0">
              <a:buNone/>
              <a:defRPr sz="2000" b="1"/>
            </a:lvl2pPr>
            <a:lvl3pPr marL="913798" indent="0">
              <a:buNone/>
              <a:defRPr sz="1800" b="1"/>
            </a:lvl3pPr>
            <a:lvl4pPr marL="1370695" indent="0">
              <a:buNone/>
              <a:defRPr sz="1600" b="1"/>
            </a:lvl4pPr>
            <a:lvl5pPr marL="1827596" indent="0">
              <a:buNone/>
              <a:defRPr sz="1600" b="1"/>
            </a:lvl5pPr>
            <a:lvl6pPr marL="2284492" indent="0">
              <a:buNone/>
              <a:defRPr sz="1600" b="1"/>
            </a:lvl6pPr>
            <a:lvl7pPr marL="2741387" indent="0">
              <a:buNone/>
              <a:defRPr sz="1600" b="1"/>
            </a:lvl7pPr>
            <a:lvl8pPr marL="3198287" indent="0">
              <a:buNone/>
              <a:defRPr sz="1600" b="1"/>
            </a:lvl8pPr>
            <a:lvl9pPr marL="3655186"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a:lvl1pPr>
            <a:lvl2pPr marL="456899" indent="0">
              <a:buNone/>
              <a:defRPr sz="2000" b="1"/>
            </a:lvl2pPr>
            <a:lvl3pPr marL="913798" indent="0">
              <a:buNone/>
              <a:defRPr sz="1800" b="1"/>
            </a:lvl3pPr>
            <a:lvl4pPr marL="1370695" indent="0">
              <a:buNone/>
              <a:defRPr sz="1600" b="1"/>
            </a:lvl4pPr>
            <a:lvl5pPr marL="1827596" indent="0">
              <a:buNone/>
              <a:defRPr sz="1600" b="1"/>
            </a:lvl5pPr>
            <a:lvl6pPr marL="2284492" indent="0">
              <a:buNone/>
              <a:defRPr sz="1600" b="1"/>
            </a:lvl6pPr>
            <a:lvl7pPr marL="2741387" indent="0">
              <a:buNone/>
              <a:defRPr sz="1600" b="1"/>
            </a:lvl7pPr>
            <a:lvl8pPr marL="3198287" indent="0">
              <a:buNone/>
              <a:defRPr sz="1600" b="1"/>
            </a:lvl8pPr>
            <a:lvl9pPr marL="3655186"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xmlns:p14="http://schemas.microsoft.com/office/powerpoint/2010/main">
    <p:wipe dir="d"/>
  </p:transition>
  <p:hf hdr="0" ftr="0" dt="0"/>
</p:sldLayout>
</file>

<file path=ppt/slideLayouts/slideLayout3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xmlns:p14="http://schemas.microsoft.com/office/powerpoint/2010/main">
    <p:wipe dir="d"/>
  </p:transition>
  <p:hf hdr="0" ftr="0" dt="0"/>
</p:sldLayout>
</file>

<file path=ppt/slideLayouts/slideLayout3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xmlns:p14="http://schemas.microsoft.com/office/powerpoint/2010/main">
    <p:wipe dir="d"/>
  </p:transition>
</p:sldLayout>
</file>

<file path=ppt/slideLayouts/slideLayout3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7" y="1435107"/>
            <a:ext cx="3008313" cy="4691063"/>
          </a:xfrm>
        </p:spPr>
        <p:txBody>
          <a:bodyPr/>
          <a:lstStyle>
            <a:lvl1pPr marL="0" indent="0">
              <a:buNone/>
              <a:defRPr sz="1400"/>
            </a:lvl1pPr>
            <a:lvl2pPr marL="456899" indent="0">
              <a:buNone/>
              <a:defRPr sz="1200"/>
            </a:lvl2pPr>
            <a:lvl3pPr marL="913798" indent="0">
              <a:buNone/>
              <a:defRPr sz="1000"/>
            </a:lvl3pPr>
            <a:lvl4pPr marL="1370695" indent="0">
              <a:buNone/>
              <a:defRPr sz="900"/>
            </a:lvl4pPr>
            <a:lvl5pPr marL="1827596" indent="0">
              <a:buNone/>
              <a:defRPr sz="900"/>
            </a:lvl5pPr>
            <a:lvl6pPr marL="2284492" indent="0">
              <a:buNone/>
              <a:defRPr sz="900"/>
            </a:lvl6pPr>
            <a:lvl7pPr marL="2741387" indent="0">
              <a:buNone/>
              <a:defRPr sz="900"/>
            </a:lvl7pPr>
            <a:lvl8pPr marL="3198287" indent="0">
              <a:buNone/>
              <a:defRPr sz="900"/>
            </a:lvl8pPr>
            <a:lvl9pPr marL="3655186" indent="0">
              <a:buNone/>
              <a:defRPr sz="900"/>
            </a:lvl9pPr>
          </a:lstStyle>
          <a:p>
            <a:pPr lvl="0"/>
            <a:r>
              <a:rPr lang="en-US" smtClean="0"/>
              <a:t>Click to edit Master text styles</a:t>
            </a:r>
          </a:p>
        </p:txBody>
      </p:sp>
    </p:spTree>
  </p:cSld>
  <p:clrMapOvr>
    <a:masterClrMapping/>
  </p:clrMapOvr>
  <p:transition xmlns:p14="http://schemas.microsoft.com/office/powerpoint/2010/main">
    <p:wipe dir="d"/>
  </p:transition>
  <p:hf hdr="0" ftr="0" dt="0"/>
</p:sldLayout>
</file>

<file path=ppt/slideLayouts/slideLayout3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852613" y="612775"/>
            <a:ext cx="5486400" cy="4114800"/>
          </a:xfrm>
        </p:spPr>
        <p:txBody>
          <a:bodyPr/>
          <a:lstStyle>
            <a:lvl1pPr marL="0" indent="0">
              <a:buNone/>
              <a:defRPr sz="3200"/>
            </a:lvl1pPr>
            <a:lvl2pPr marL="456899" indent="0">
              <a:buNone/>
              <a:defRPr sz="2800"/>
            </a:lvl2pPr>
            <a:lvl3pPr marL="913798" indent="0">
              <a:buNone/>
              <a:defRPr sz="2400"/>
            </a:lvl3pPr>
            <a:lvl4pPr marL="1370695" indent="0">
              <a:buNone/>
              <a:defRPr sz="2000"/>
            </a:lvl4pPr>
            <a:lvl5pPr marL="1827596" indent="0">
              <a:buNone/>
              <a:defRPr sz="2000"/>
            </a:lvl5pPr>
            <a:lvl6pPr marL="2284492" indent="0">
              <a:buNone/>
              <a:defRPr sz="2000"/>
            </a:lvl6pPr>
            <a:lvl7pPr marL="2741387" indent="0">
              <a:buNone/>
              <a:defRPr sz="2000"/>
            </a:lvl7pPr>
            <a:lvl8pPr marL="3198287" indent="0">
              <a:buNone/>
              <a:defRPr sz="2000"/>
            </a:lvl8pPr>
            <a:lvl9pPr marL="3655186"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6899" indent="0">
              <a:buNone/>
              <a:defRPr sz="1200"/>
            </a:lvl2pPr>
            <a:lvl3pPr marL="913798" indent="0">
              <a:buNone/>
              <a:defRPr sz="1000"/>
            </a:lvl3pPr>
            <a:lvl4pPr marL="1370695" indent="0">
              <a:buNone/>
              <a:defRPr sz="900"/>
            </a:lvl4pPr>
            <a:lvl5pPr marL="1827596" indent="0">
              <a:buNone/>
              <a:defRPr sz="900"/>
            </a:lvl5pPr>
            <a:lvl6pPr marL="2284492" indent="0">
              <a:buNone/>
              <a:defRPr sz="900"/>
            </a:lvl6pPr>
            <a:lvl7pPr marL="2741387" indent="0">
              <a:buNone/>
              <a:defRPr sz="900"/>
            </a:lvl7pPr>
            <a:lvl8pPr marL="3198287" indent="0">
              <a:buNone/>
              <a:defRPr sz="900"/>
            </a:lvl8pPr>
            <a:lvl9pPr marL="3655186" indent="0">
              <a:buNone/>
              <a:defRPr sz="900"/>
            </a:lvl9pPr>
          </a:lstStyle>
          <a:p>
            <a:pPr lvl="0"/>
            <a:r>
              <a:rPr lang="en-US" smtClean="0"/>
              <a:t>Click to edit Master text styles</a:t>
            </a:r>
          </a:p>
        </p:txBody>
      </p:sp>
    </p:spTree>
  </p:cSld>
  <p:clrMapOvr>
    <a:masterClrMapping/>
  </p:clrMapOvr>
  <p:transition xmlns:p14="http://schemas.microsoft.com/office/powerpoint/2010/main">
    <p:wipe dir="d"/>
  </p:transition>
  <p:hf hdr="0" ftr="0" dt="0"/>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565767143"/>
      </p:ext>
    </p:extLst>
  </p:cSld>
  <p:clrMapOvr>
    <a:masterClrMapping/>
  </p:clrMapOvr>
  <p:transition xmlns:p14="http://schemas.microsoft.com/office/powerpoint/2010/main" spd="slow">
    <p:fade thruBlk="1"/>
  </p:transition>
</p:sldLayout>
</file>

<file path=ppt/slideLayouts/slideLayout3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xmlns:p14="http://schemas.microsoft.com/office/powerpoint/2010/main">
    <p:wipe dir="d"/>
  </p:transition>
  <p:hf hdr="0" ftr="0" dt="0"/>
</p:sldLayout>
</file>

<file path=ppt/slideLayouts/slideLayout3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97676" y="123825"/>
            <a:ext cx="2035175" cy="61420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90563" y="123825"/>
            <a:ext cx="5954712" cy="61420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xmlns:p14="http://schemas.microsoft.com/office/powerpoint/2010/main">
    <p:wipe dir="d"/>
  </p:transition>
  <p:hf hdr="0" ftr="0" dt="0"/>
</p:sldLayout>
</file>

<file path=ppt/slideLayouts/slideLayout382.xml><?xml version="1.0" encoding="utf-8"?>
<p:sldLayout xmlns:a="http://schemas.openxmlformats.org/drawingml/2006/main" xmlns:r="http://schemas.openxmlformats.org/officeDocument/2006/relationships" xmlns:p="http://schemas.openxmlformats.org/presentationml/2006/main" userDrawn="1">
  <p:cSld name="3_Blank">
    <p:spTree>
      <p:nvGrpSpPr>
        <p:cNvPr id="1" name=""/>
        <p:cNvGrpSpPr/>
        <p:nvPr/>
      </p:nvGrpSpPr>
      <p:grpSpPr>
        <a:xfrm>
          <a:off x="0" y="0"/>
          <a:ext cx="0" cy="0"/>
          <a:chOff x="0" y="0"/>
          <a:chExt cx="0" cy="0"/>
        </a:xfrm>
      </p:grpSpPr>
      <p:sp>
        <p:nvSpPr>
          <p:cNvPr id="3" name="Title 1"/>
          <p:cNvSpPr>
            <a:spLocks noGrp="1"/>
          </p:cNvSpPr>
          <p:nvPr>
            <p:ph type="title"/>
          </p:nvPr>
        </p:nvSpPr>
        <p:spPr>
          <a:xfrm>
            <a:off x="694482" y="215906"/>
            <a:ext cx="8144719" cy="720271"/>
          </a:xfrm>
        </p:spPr>
        <p:txBody>
          <a:bodyPr/>
          <a:lstStyle/>
          <a:p>
            <a:r>
              <a:rPr lang="en-US" dirty="0" smtClean="0"/>
              <a:t>Click to edit Master title style</a:t>
            </a:r>
            <a:endParaRPr lang="en-US" dirty="0"/>
          </a:p>
        </p:txBody>
      </p:sp>
      <p:sp>
        <p:nvSpPr>
          <p:cNvPr id="4" name="Content Placeholder 2"/>
          <p:cNvSpPr>
            <a:spLocks noGrp="1"/>
          </p:cNvSpPr>
          <p:nvPr>
            <p:ph idx="1"/>
          </p:nvPr>
        </p:nvSpPr>
        <p:spPr>
          <a:xfrm>
            <a:off x="395536" y="1165070"/>
            <a:ext cx="8458200" cy="5386343"/>
          </a:xfrm>
        </p:spPr>
        <p:txBody>
          <a:bodyPr/>
          <a:lstStyle>
            <a:lvl2pPr>
              <a:defRPr>
                <a:solidFill>
                  <a:srgbClr val="003399"/>
                </a:solidFill>
              </a:defRPr>
            </a:lvl2pPr>
            <a:lvl4pPr marL="1484920" indent="-236383">
              <a:defRPr/>
            </a:lvl4pPr>
            <a:lvl5pPr marL="1827596" indent="-228447">
              <a:defRPr sz="12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Layout>
</file>

<file path=ppt/slideLayouts/slideLayout383.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pic>
        <p:nvPicPr>
          <p:cNvPr id="6" name="Picture 5" descr="Budget Master.jpg"/>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543246175"/>
      </p:ext>
    </p:extLst>
  </p:cSld>
  <p:clrMapOvr>
    <a:masterClrMapping/>
  </p:clrMapOvr>
  <p:transition xmlns:p14="http://schemas.microsoft.com/office/powerpoint/2010/main" spd="slow">
    <p:wipe dir="d"/>
  </p:transition>
</p:sldLayout>
</file>

<file path=ppt/slideLayouts/slideLayout3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6" name="Picture 5" descr="AstroCover.jp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79589" name="Rectangle 5"/>
          <p:cNvSpPr>
            <a:spLocks noGrp="1" noChangeArrowheads="1"/>
          </p:cNvSpPr>
          <p:nvPr>
            <p:ph type="ctrTitle"/>
          </p:nvPr>
        </p:nvSpPr>
        <p:spPr>
          <a:xfrm>
            <a:off x="4680477" y="4715083"/>
            <a:ext cx="4298036" cy="353882"/>
          </a:xfrm>
        </p:spPr>
        <p:txBody>
          <a:bodyPr wrap="square" anchor="t">
            <a:spAutoFit/>
          </a:bodyPr>
          <a:lstStyle>
            <a:lvl1pPr>
              <a:defRPr sz="2000">
                <a:solidFill>
                  <a:srgbClr val="FFFFFF"/>
                </a:solidFill>
              </a:defRPr>
            </a:lvl1pPr>
          </a:lstStyle>
          <a:p>
            <a:r>
              <a:rPr lang="en-US" smtClean="0"/>
              <a:t>Click to edit Master title style</a:t>
            </a:r>
            <a:endParaRPr lang="en-US" dirty="0"/>
          </a:p>
        </p:txBody>
      </p:sp>
      <p:sp>
        <p:nvSpPr>
          <p:cNvPr id="579590" name="Rectangle 6"/>
          <p:cNvSpPr>
            <a:spLocks noGrp="1" noChangeArrowheads="1"/>
          </p:cNvSpPr>
          <p:nvPr>
            <p:ph type="subTitle" idx="1"/>
          </p:nvPr>
        </p:nvSpPr>
        <p:spPr>
          <a:xfrm>
            <a:off x="4965033" y="5235783"/>
            <a:ext cx="3723891" cy="301560"/>
          </a:xfrm>
        </p:spPr>
        <p:txBody>
          <a:bodyPr wrap="square">
            <a:spAutoFit/>
          </a:bodyPr>
          <a:lstStyle>
            <a:lvl1pPr marL="0" indent="0" algn="ctr">
              <a:buNone/>
              <a:defRPr sz="1600">
                <a:solidFill>
                  <a:srgbClr val="FFFFFF"/>
                </a:solidFill>
              </a:defRPr>
            </a:lvl1pPr>
          </a:lstStyle>
          <a:p>
            <a:r>
              <a:rPr lang="en-US" smtClean="0"/>
              <a:t>Click to edit Master subtitle style</a:t>
            </a:r>
            <a:endParaRPr lang="en-US" dirty="0"/>
          </a:p>
        </p:txBody>
      </p:sp>
    </p:spTree>
  </p:cSld>
  <p:clrMapOvr>
    <a:masterClrMapping/>
  </p:clrMapOvr>
  <p:transition xmlns:p14="http://schemas.microsoft.com/office/powerpoint/2010/main">
    <p:wipe dir="d"/>
  </p:transition>
  <p:hf hdr="0" ftr="0" dt="0"/>
</p:sldLayout>
</file>

<file path=ppt/slideLayouts/slideLayout3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27203" y="92765"/>
            <a:ext cx="8287972" cy="622852"/>
          </a:xfrm>
        </p:spPr>
        <p:txBody>
          <a:bodyPr/>
          <a:lstStyle>
            <a:lvl1pPr>
              <a:defRPr b="1"/>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xmlns:p14="http://schemas.microsoft.com/office/powerpoint/2010/main">
    <p:wipe dir="d"/>
  </p:transition>
</p:sldLayout>
</file>

<file path=ppt/slideLayouts/slideLayout3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none"/>
            </a:lvl1pPr>
          </a:lstStyle>
          <a:p>
            <a:r>
              <a:rPr lang="en-US" smtClean="0"/>
              <a:t>Click to edit Master title style</a:t>
            </a:r>
            <a:endParaRPr lang="en-US" dirty="0"/>
          </a:p>
        </p:txBody>
      </p:sp>
      <p:sp>
        <p:nvSpPr>
          <p:cNvPr id="3" name="Text Placeholder 2"/>
          <p:cNvSpPr>
            <a:spLocks noGrp="1"/>
          </p:cNvSpPr>
          <p:nvPr>
            <p:ph type="body" idx="1"/>
          </p:nvPr>
        </p:nvSpPr>
        <p:spPr>
          <a:xfrm>
            <a:off x="722313" y="2906720"/>
            <a:ext cx="7772400" cy="1500187"/>
          </a:xfrm>
        </p:spPr>
        <p:txBody>
          <a:bodyPr anchor="b"/>
          <a:lstStyle>
            <a:lvl1pPr marL="0" indent="0">
              <a:buNone/>
              <a:defRPr sz="2000"/>
            </a:lvl1pPr>
            <a:lvl2pPr marL="456899" indent="0">
              <a:buNone/>
              <a:defRPr sz="1800"/>
            </a:lvl2pPr>
            <a:lvl3pPr marL="913798" indent="0">
              <a:buNone/>
              <a:defRPr sz="1600"/>
            </a:lvl3pPr>
            <a:lvl4pPr marL="1370695" indent="0">
              <a:buNone/>
              <a:defRPr sz="1400"/>
            </a:lvl4pPr>
            <a:lvl5pPr marL="1827596" indent="0">
              <a:buNone/>
              <a:defRPr sz="1400"/>
            </a:lvl5pPr>
            <a:lvl6pPr marL="2284492" indent="0">
              <a:buNone/>
              <a:defRPr sz="1400"/>
            </a:lvl6pPr>
            <a:lvl7pPr marL="2741387" indent="0">
              <a:buNone/>
              <a:defRPr sz="1400"/>
            </a:lvl7pPr>
            <a:lvl8pPr marL="3198287" indent="0">
              <a:buNone/>
              <a:defRPr sz="1400"/>
            </a:lvl8pPr>
            <a:lvl9pPr marL="3655186" indent="0">
              <a:buNone/>
              <a:defRPr sz="1400"/>
            </a:lvl9pPr>
          </a:lstStyle>
          <a:p>
            <a:pPr lvl="0"/>
            <a:r>
              <a:rPr lang="en-US" smtClean="0"/>
              <a:t>Click to edit Master text styles</a:t>
            </a:r>
          </a:p>
        </p:txBody>
      </p:sp>
    </p:spTree>
  </p:cSld>
  <p:clrMapOvr>
    <a:masterClrMapping/>
  </p:clrMapOvr>
  <p:transition xmlns:p14="http://schemas.microsoft.com/office/powerpoint/2010/main">
    <p:wipe dir="d"/>
  </p:transition>
  <p:hf hdr="0" ftr="0" dt="0"/>
</p:sldLayout>
</file>

<file path=ppt/slideLayouts/slideLayout3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63613" y="1290645"/>
            <a:ext cx="3846512" cy="4975225"/>
          </a:xfrm>
        </p:spPr>
        <p:txBody>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962525" y="1290645"/>
            <a:ext cx="3846513" cy="4975225"/>
          </a:xfrm>
        </p:spPr>
        <p:txBody>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xmlns:p14="http://schemas.microsoft.com/office/powerpoint/2010/main">
    <p:wipe dir="d"/>
  </p:transition>
</p:sldLayout>
</file>

<file path=ppt/slideLayouts/slideLayout3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99" indent="0">
              <a:buNone/>
              <a:defRPr sz="2000" b="1"/>
            </a:lvl2pPr>
            <a:lvl3pPr marL="913798" indent="0">
              <a:buNone/>
              <a:defRPr sz="1800" b="1"/>
            </a:lvl3pPr>
            <a:lvl4pPr marL="1370695" indent="0">
              <a:buNone/>
              <a:defRPr sz="1600" b="1"/>
            </a:lvl4pPr>
            <a:lvl5pPr marL="1827596" indent="0">
              <a:buNone/>
              <a:defRPr sz="1600" b="1"/>
            </a:lvl5pPr>
            <a:lvl6pPr marL="2284492" indent="0">
              <a:buNone/>
              <a:defRPr sz="1600" b="1"/>
            </a:lvl6pPr>
            <a:lvl7pPr marL="2741387" indent="0">
              <a:buNone/>
              <a:defRPr sz="1600" b="1"/>
            </a:lvl7pPr>
            <a:lvl8pPr marL="3198287" indent="0">
              <a:buNone/>
              <a:defRPr sz="1600" b="1"/>
            </a:lvl8pPr>
            <a:lvl9pPr marL="3655186"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a:lvl1pPr>
            <a:lvl2pPr marL="456899" indent="0">
              <a:buNone/>
              <a:defRPr sz="2000" b="1"/>
            </a:lvl2pPr>
            <a:lvl3pPr marL="913798" indent="0">
              <a:buNone/>
              <a:defRPr sz="1800" b="1"/>
            </a:lvl3pPr>
            <a:lvl4pPr marL="1370695" indent="0">
              <a:buNone/>
              <a:defRPr sz="1600" b="1"/>
            </a:lvl4pPr>
            <a:lvl5pPr marL="1827596" indent="0">
              <a:buNone/>
              <a:defRPr sz="1600" b="1"/>
            </a:lvl5pPr>
            <a:lvl6pPr marL="2284492" indent="0">
              <a:buNone/>
              <a:defRPr sz="1600" b="1"/>
            </a:lvl6pPr>
            <a:lvl7pPr marL="2741387" indent="0">
              <a:buNone/>
              <a:defRPr sz="1600" b="1"/>
            </a:lvl7pPr>
            <a:lvl8pPr marL="3198287" indent="0">
              <a:buNone/>
              <a:defRPr sz="1600" b="1"/>
            </a:lvl8pPr>
            <a:lvl9pPr marL="3655186"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xmlns:p14="http://schemas.microsoft.com/office/powerpoint/2010/main">
    <p:wipe dir="d"/>
  </p:transition>
  <p:hf hdr="0" ftr="0" dt="0"/>
</p:sldLayout>
</file>

<file path=ppt/slideLayouts/slideLayout3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xmlns:p14="http://schemas.microsoft.com/office/powerpoint/2010/main">
    <p:wipe dir="d"/>
  </p:transition>
  <p:hf hdr="0" ftr="0" dt="0"/>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32612159"/>
      </p:ext>
    </p:extLst>
  </p:cSld>
  <p:clrMapOvr>
    <a:masterClrMapping/>
  </p:clrMapOvr>
  <p:transition xmlns:p14="http://schemas.microsoft.com/office/powerpoint/2010/main" spd="slow">
    <p:fade thruBlk="1"/>
  </p:transition>
</p:sldLayout>
</file>

<file path=ppt/slideLayouts/slideLayout3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xmlns:p14="http://schemas.microsoft.com/office/powerpoint/2010/main">
    <p:wipe dir="d"/>
  </p:transition>
</p:sldLayout>
</file>

<file path=ppt/slideLayouts/slideLayout3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7" y="1435107"/>
            <a:ext cx="3008313" cy="4691063"/>
          </a:xfrm>
        </p:spPr>
        <p:txBody>
          <a:bodyPr/>
          <a:lstStyle>
            <a:lvl1pPr marL="0" indent="0">
              <a:buNone/>
              <a:defRPr sz="1400"/>
            </a:lvl1pPr>
            <a:lvl2pPr marL="456899" indent="0">
              <a:buNone/>
              <a:defRPr sz="1200"/>
            </a:lvl2pPr>
            <a:lvl3pPr marL="913798" indent="0">
              <a:buNone/>
              <a:defRPr sz="1000"/>
            </a:lvl3pPr>
            <a:lvl4pPr marL="1370695" indent="0">
              <a:buNone/>
              <a:defRPr sz="900"/>
            </a:lvl4pPr>
            <a:lvl5pPr marL="1827596" indent="0">
              <a:buNone/>
              <a:defRPr sz="900"/>
            </a:lvl5pPr>
            <a:lvl6pPr marL="2284492" indent="0">
              <a:buNone/>
              <a:defRPr sz="900"/>
            </a:lvl6pPr>
            <a:lvl7pPr marL="2741387" indent="0">
              <a:buNone/>
              <a:defRPr sz="900"/>
            </a:lvl7pPr>
            <a:lvl8pPr marL="3198287" indent="0">
              <a:buNone/>
              <a:defRPr sz="900"/>
            </a:lvl8pPr>
            <a:lvl9pPr marL="3655186" indent="0">
              <a:buNone/>
              <a:defRPr sz="900"/>
            </a:lvl9pPr>
          </a:lstStyle>
          <a:p>
            <a:pPr lvl="0"/>
            <a:r>
              <a:rPr lang="en-US" smtClean="0"/>
              <a:t>Click to edit Master text styles</a:t>
            </a:r>
          </a:p>
        </p:txBody>
      </p:sp>
    </p:spTree>
  </p:cSld>
  <p:clrMapOvr>
    <a:masterClrMapping/>
  </p:clrMapOvr>
  <p:transition xmlns:p14="http://schemas.microsoft.com/office/powerpoint/2010/main">
    <p:wipe dir="d"/>
  </p:transition>
  <p:hf hdr="0" ftr="0" dt="0"/>
</p:sldLayout>
</file>

<file path=ppt/slideLayouts/slideLayout3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852613" y="612775"/>
            <a:ext cx="5486400" cy="4114800"/>
          </a:xfrm>
        </p:spPr>
        <p:txBody>
          <a:bodyPr/>
          <a:lstStyle>
            <a:lvl1pPr marL="0" indent="0">
              <a:buNone/>
              <a:defRPr sz="3200"/>
            </a:lvl1pPr>
            <a:lvl2pPr marL="456899" indent="0">
              <a:buNone/>
              <a:defRPr sz="2800"/>
            </a:lvl2pPr>
            <a:lvl3pPr marL="913798" indent="0">
              <a:buNone/>
              <a:defRPr sz="2400"/>
            </a:lvl3pPr>
            <a:lvl4pPr marL="1370695" indent="0">
              <a:buNone/>
              <a:defRPr sz="2000"/>
            </a:lvl4pPr>
            <a:lvl5pPr marL="1827596" indent="0">
              <a:buNone/>
              <a:defRPr sz="2000"/>
            </a:lvl5pPr>
            <a:lvl6pPr marL="2284492" indent="0">
              <a:buNone/>
              <a:defRPr sz="2000"/>
            </a:lvl6pPr>
            <a:lvl7pPr marL="2741387" indent="0">
              <a:buNone/>
              <a:defRPr sz="2000"/>
            </a:lvl7pPr>
            <a:lvl8pPr marL="3198287" indent="0">
              <a:buNone/>
              <a:defRPr sz="2000"/>
            </a:lvl8pPr>
            <a:lvl9pPr marL="3655186"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6899" indent="0">
              <a:buNone/>
              <a:defRPr sz="1200"/>
            </a:lvl2pPr>
            <a:lvl3pPr marL="913798" indent="0">
              <a:buNone/>
              <a:defRPr sz="1000"/>
            </a:lvl3pPr>
            <a:lvl4pPr marL="1370695" indent="0">
              <a:buNone/>
              <a:defRPr sz="900"/>
            </a:lvl4pPr>
            <a:lvl5pPr marL="1827596" indent="0">
              <a:buNone/>
              <a:defRPr sz="900"/>
            </a:lvl5pPr>
            <a:lvl6pPr marL="2284492" indent="0">
              <a:buNone/>
              <a:defRPr sz="900"/>
            </a:lvl6pPr>
            <a:lvl7pPr marL="2741387" indent="0">
              <a:buNone/>
              <a:defRPr sz="900"/>
            </a:lvl7pPr>
            <a:lvl8pPr marL="3198287" indent="0">
              <a:buNone/>
              <a:defRPr sz="900"/>
            </a:lvl8pPr>
            <a:lvl9pPr marL="3655186" indent="0">
              <a:buNone/>
              <a:defRPr sz="900"/>
            </a:lvl9pPr>
          </a:lstStyle>
          <a:p>
            <a:pPr lvl="0"/>
            <a:r>
              <a:rPr lang="en-US" smtClean="0"/>
              <a:t>Click to edit Master text styles</a:t>
            </a:r>
          </a:p>
        </p:txBody>
      </p:sp>
    </p:spTree>
  </p:cSld>
  <p:clrMapOvr>
    <a:masterClrMapping/>
  </p:clrMapOvr>
  <p:transition xmlns:p14="http://schemas.microsoft.com/office/powerpoint/2010/main">
    <p:wipe dir="d"/>
  </p:transition>
  <p:hf hdr="0" ftr="0" dt="0"/>
</p:sldLayout>
</file>

<file path=ppt/slideLayouts/slideLayout3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xmlns:p14="http://schemas.microsoft.com/office/powerpoint/2010/main">
    <p:wipe dir="d"/>
  </p:transition>
  <p:hf hdr="0" ftr="0" dt="0"/>
</p:sldLayout>
</file>

<file path=ppt/slideLayouts/slideLayout3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97676" y="123825"/>
            <a:ext cx="2035175" cy="61420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90563" y="123825"/>
            <a:ext cx="5954712" cy="61420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xmlns:p14="http://schemas.microsoft.com/office/powerpoint/2010/main">
    <p:wipe dir="d"/>
  </p:transition>
  <p:hf hdr="0" ftr="0" dt="0"/>
</p:sldLayout>
</file>

<file path=ppt/slideLayouts/slideLayout395.xml><?xml version="1.0" encoding="utf-8"?>
<p:sldLayout xmlns:a="http://schemas.openxmlformats.org/drawingml/2006/main" xmlns:r="http://schemas.openxmlformats.org/officeDocument/2006/relationships" xmlns:p="http://schemas.openxmlformats.org/presentationml/2006/main" userDrawn="1">
  <p:cSld name="3_Blank">
    <p:spTree>
      <p:nvGrpSpPr>
        <p:cNvPr id="1" name=""/>
        <p:cNvGrpSpPr/>
        <p:nvPr/>
      </p:nvGrpSpPr>
      <p:grpSpPr>
        <a:xfrm>
          <a:off x="0" y="0"/>
          <a:ext cx="0" cy="0"/>
          <a:chOff x="0" y="0"/>
          <a:chExt cx="0" cy="0"/>
        </a:xfrm>
      </p:grpSpPr>
      <p:sp>
        <p:nvSpPr>
          <p:cNvPr id="3" name="Title 1"/>
          <p:cNvSpPr>
            <a:spLocks noGrp="1"/>
          </p:cNvSpPr>
          <p:nvPr>
            <p:ph type="title"/>
          </p:nvPr>
        </p:nvSpPr>
        <p:spPr>
          <a:xfrm>
            <a:off x="694482" y="215906"/>
            <a:ext cx="8144719" cy="720271"/>
          </a:xfrm>
        </p:spPr>
        <p:txBody>
          <a:bodyPr/>
          <a:lstStyle/>
          <a:p>
            <a:r>
              <a:rPr lang="en-US" dirty="0" smtClean="0"/>
              <a:t>Click to edit Master title style</a:t>
            </a:r>
            <a:endParaRPr lang="en-US" dirty="0"/>
          </a:p>
        </p:txBody>
      </p:sp>
      <p:sp>
        <p:nvSpPr>
          <p:cNvPr id="4" name="Content Placeholder 2"/>
          <p:cNvSpPr>
            <a:spLocks noGrp="1"/>
          </p:cNvSpPr>
          <p:nvPr>
            <p:ph idx="1"/>
          </p:nvPr>
        </p:nvSpPr>
        <p:spPr>
          <a:xfrm>
            <a:off x="395536" y="1165070"/>
            <a:ext cx="8458200" cy="5386343"/>
          </a:xfrm>
        </p:spPr>
        <p:txBody>
          <a:bodyPr/>
          <a:lstStyle>
            <a:lvl2pPr>
              <a:defRPr>
                <a:solidFill>
                  <a:srgbClr val="003399"/>
                </a:solidFill>
              </a:defRPr>
            </a:lvl2pPr>
            <a:lvl4pPr marL="1484920" indent="-236383">
              <a:defRPr/>
            </a:lvl4pPr>
            <a:lvl5pPr marL="1827596" indent="-228447">
              <a:defRPr sz="12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Layout>
</file>

<file path=ppt/slideLayouts/slideLayout396.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pic>
        <p:nvPicPr>
          <p:cNvPr id="6" name="Picture 5" descr="Budget Master.jpg"/>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543246175"/>
      </p:ext>
    </p:extLst>
  </p:cSld>
  <p:clrMapOvr>
    <a:masterClrMapping/>
  </p:clrMapOvr>
  <p:transition xmlns:p14="http://schemas.microsoft.com/office/powerpoint/2010/main" spd="slow">
    <p:wipe dir="d"/>
  </p:transition>
</p:sldLayout>
</file>

<file path=ppt/slideLayouts/slideLayout3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6" name="Picture 5" descr="AstroCover.jp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79589" name="Rectangle 5"/>
          <p:cNvSpPr>
            <a:spLocks noGrp="1" noChangeArrowheads="1"/>
          </p:cNvSpPr>
          <p:nvPr>
            <p:ph type="ctrTitle"/>
          </p:nvPr>
        </p:nvSpPr>
        <p:spPr>
          <a:xfrm>
            <a:off x="4680477" y="4715083"/>
            <a:ext cx="4298036" cy="353882"/>
          </a:xfrm>
        </p:spPr>
        <p:txBody>
          <a:bodyPr wrap="square" anchor="t">
            <a:spAutoFit/>
          </a:bodyPr>
          <a:lstStyle>
            <a:lvl1pPr>
              <a:defRPr sz="2000">
                <a:solidFill>
                  <a:srgbClr val="FFFFFF"/>
                </a:solidFill>
              </a:defRPr>
            </a:lvl1pPr>
          </a:lstStyle>
          <a:p>
            <a:r>
              <a:rPr lang="en-US" smtClean="0"/>
              <a:t>Click to edit Master title style</a:t>
            </a:r>
            <a:endParaRPr lang="en-US" dirty="0"/>
          </a:p>
        </p:txBody>
      </p:sp>
      <p:sp>
        <p:nvSpPr>
          <p:cNvPr id="579590" name="Rectangle 6"/>
          <p:cNvSpPr>
            <a:spLocks noGrp="1" noChangeArrowheads="1"/>
          </p:cNvSpPr>
          <p:nvPr>
            <p:ph type="subTitle" idx="1"/>
          </p:nvPr>
        </p:nvSpPr>
        <p:spPr>
          <a:xfrm>
            <a:off x="4965033" y="5235783"/>
            <a:ext cx="3723891" cy="301560"/>
          </a:xfrm>
        </p:spPr>
        <p:txBody>
          <a:bodyPr wrap="square">
            <a:spAutoFit/>
          </a:bodyPr>
          <a:lstStyle>
            <a:lvl1pPr marL="0" indent="0" algn="ctr">
              <a:buNone/>
              <a:defRPr sz="1600">
                <a:solidFill>
                  <a:srgbClr val="FFFFFF"/>
                </a:solidFill>
              </a:defRPr>
            </a:lvl1pPr>
          </a:lstStyle>
          <a:p>
            <a:r>
              <a:rPr lang="en-US" smtClean="0"/>
              <a:t>Click to edit Master subtitle style</a:t>
            </a:r>
            <a:endParaRPr lang="en-US" dirty="0"/>
          </a:p>
        </p:txBody>
      </p:sp>
    </p:spTree>
  </p:cSld>
  <p:clrMapOvr>
    <a:masterClrMapping/>
  </p:clrMapOvr>
  <p:transition xmlns:p14="http://schemas.microsoft.com/office/powerpoint/2010/main">
    <p:wipe dir="d"/>
  </p:transition>
  <p:hf hdr="0" ftr="0" dt="0"/>
</p:sldLayout>
</file>

<file path=ppt/slideLayouts/slideLayout3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27203" y="92765"/>
            <a:ext cx="8287972" cy="622852"/>
          </a:xfrm>
        </p:spPr>
        <p:txBody>
          <a:bodyPr/>
          <a:lstStyle>
            <a:lvl1pPr>
              <a:defRPr b="1"/>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xmlns:p14="http://schemas.microsoft.com/office/powerpoint/2010/main">
    <p:wipe dir="d"/>
  </p:transition>
</p:sldLayout>
</file>

<file path=ppt/slideLayouts/slideLayout3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none"/>
            </a:lvl1pPr>
          </a:lstStyle>
          <a:p>
            <a:r>
              <a:rPr lang="en-US" smtClean="0"/>
              <a:t>Click to edit Master title style</a:t>
            </a:r>
            <a:endParaRPr lang="en-US" dirty="0"/>
          </a:p>
        </p:txBody>
      </p:sp>
      <p:sp>
        <p:nvSpPr>
          <p:cNvPr id="3" name="Text Placeholder 2"/>
          <p:cNvSpPr>
            <a:spLocks noGrp="1"/>
          </p:cNvSpPr>
          <p:nvPr>
            <p:ph type="body" idx="1"/>
          </p:nvPr>
        </p:nvSpPr>
        <p:spPr>
          <a:xfrm>
            <a:off x="722313" y="2906720"/>
            <a:ext cx="7772400" cy="1500187"/>
          </a:xfrm>
        </p:spPr>
        <p:txBody>
          <a:bodyPr anchor="b"/>
          <a:lstStyle>
            <a:lvl1pPr marL="0" indent="0">
              <a:buNone/>
              <a:defRPr sz="2000"/>
            </a:lvl1pPr>
            <a:lvl2pPr marL="456899" indent="0">
              <a:buNone/>
              <a:defRPr sz="1800"/>
            </a:lvl2pPr>
            <a:lvl3pPr marL="913798" indent="0">
              <a:buNone/>
              <a:defRPr sz="1600"/>
            </a:lvl3pPr>
            <a:lvl4pPr marL="1370695" indent="0">
              <a:buNone/>
              <a:defRPr sz="1400"/>
            </a:lvl4pPr>
            <a:lvl5pPr marL="1827596" indent="0">
              <a:buNone/>
              <a:defRPr sz="1400"/>
            </a:lvl5pPr>
            <a:lvl6pPr marL="2284492" indent="0">
              <a:buNone/>
              <a:defRPr sz="1400"/>
            </a:lvl6pPr>
            <a:lvl7pPr marL="2741387" indent="0">
              <a:buNone/>
              <a:defRPr sz="1400"/>
            </a:lvl7pPr>
            <a:lvl8pPr marL="3198287" indent="0">
              <a:buNone/>
              <a:defRPr sz="1400"/>
            </a:lvl8pPr>
            <a:lvl9pPr marL="3655186" indent="0">
              <a:buNone/>
              <a:defRPr sz="1400"/>
            </a:lvl9pPr>
          </a:lstStyle>
          <a:p>
            <a:pPr lvl="0"/>
            <a:r>
              <a:rPr lang="en-US" smtClean="0"/>
              <a:t>Click to edit Master text styles</a:t>
            </a:r>
          </a:p>
        </p:txBody>
      </p:sp>
    </p:spTree>
  </p:cSld>
  <p:clrMapOvr>
    <a:masterClrMapping/>
  </p:clrMapOvr>
  <p:transition xmlns:p14="http://schemas.microsoft.com/office/powerpoint/2010/main">
    <p:wipe dir="d"/>
  </p:transition>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63613" y="1290645"/>
            <a:ext cx="3846512" cy="4975225"/>
          </a:xfrm>
        </p:spPr>
        <p:txBody>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962525" y="1290645"/>
            <a:ext cx="3846513" cy="4975225"/>
          </a:xfrm>
        </p:spPr>
        <p:txBody>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xmlns:p14="http://schemas.microsoft.com/office/powerpoint/2010/main">
    <p:wipe dir="d"/>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9"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6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9" y="1435112"/>
            <a:ext cx="3008313" cy="4691063"/>
          </a:xfrm>
        </p:spPr>
        <p:txBody>
          <a:bodyPr/>
          <a:lstStyle>
            <a:lvl1pPr marL="0" indent="0">
              <a:buNone/>
              <a:defRPr sz="1400"/>
            </a:lvl1pPr>
            <a:lvl2pPr marL="456789" indent="0">
              <a:buNone/>
              <a:defRPr sz="1200"/>
            </a:lvl2pPr>
            <a:lvl3pPr marL="913578" indent="0">
              <a:buNone/>
              <a:defRPr sz="1000"/>
            </a:lvl3pPr>
            <a:lvl4pPr marL="1370365" indent="0">
              <a:buNone/>
              <a:defRPr sz="900"/>
            </a:lvl4pPr>
            <a:lvl5pPr marL="1827155" indent="0">
              <a:buNone/>
              <a:defRPr sz="900"/>
            </a:lvl5pPr>
            <a:lvl6pPr marL="2283941" indent="0">
              <a:buNone/>
              <a:defRPr sz="900"/>
            </a:lvl6pPr>
            <a:lvl7pPr marL="2740726" indent="0">
              <a:buNone/>
              <a:defRPr sz="900"/>
            </a:lvl7pPr>
            <a:lvl8pPr marL="3197517" indent="0">
              <a:buNone/>
              <a:defRPr sz="900"/>
            </a:lvl8pPr>
            <a:lvl9pPr marL="3654305" indent="0">
              <a:buNone/>
              <a:defRPr sz="900"/>
            </a:lvl9pPr>
          </a:lstStyle>
          <a:p>
            <a:pPr lvl="0"/>
            <a:r>
              <a:rPr lang="en-US" smtClean="0"/>
              <a:t>Click to edit Master text styles</a:t>
            </a:r>
          </a:p>
        </p:txBody>
      </p:sp>
    </p:spTree>
    <p:extLst>
      <p:ext uri="{BB962C8B-B14F-4D97-AF65-F5344CB8AC3E}">
        <p14:creationId xmlns:p14="http://schemas.microsoft.com/office/powerpoint/2010/main" val="2906587866"/>
      </p:ext>
    </p:extLst>
  </p:cSld>
  <p:clrMapOvr>
    <a:masterClrMapping/>
  </p:clrMapOvr>
  <p:transition xmlns:p14="http://schemas.microsoft.com/office/powerpoint/2010/main" spd="slow">
    <p:fade thruBlk="1"/>
  </p:transition>
</p:sldLayout>
</file>

<file path=ppt/slideLayouts/slideLayout4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63613" y="1290645"/>
            <a:ext cx="3846512" cy="4975225"/>
          </a:xfrm>
        </p:spPr>
        <p:txBody>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962525" y="1290645"/>
            <a:ext cx="3846513" cy="4975225"/>
          </a:xfrm>
        </p:spPr>
        <p:txBody>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xmlns:p14="http://schemas.microsoft.com/office/powerpoint/2010/main">
    <p:wipe dir="d"/>
  </p:transition>
</p:sldLayout>
</file>

<file path=ppt/slideLayouts/slideLayout4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99" indent="0">
              <a:buNone/>
              <a:defRPr sz="2000" b="1"/>
            </a:lvl2pPr>
            <a:lvl3pPr marL="913798" indent="0">
              <a:buNone/>
              <a:defRPr sz="1800" b="1"/>
            </a:lvl3pPr>
            <a:lvl4pPr marL="1370695" indent="0">
              <a:buNone/>
              <a:defRPr sz="1600" b="1"/>
            </a:lvl4pPr>
            <a:lvl5pPr marL="1827596" indent="0">
              <a:buNone/>
              <a:defRPr sz="1600" b="1"/>
            </a:lvl5pPr>
            <a:lvl6pPr marL="2284492" indent="0">
              <a:buNone/>
              <a:defRPr sz="1600" b="1"/>
            </a:lvl6pPr>
            <a:lvl7pPr marL="2741387" indent="0">
              <a:buNone/>
              <a:defRPr sz="1600" b="1"/>
            </a:lvl7pPr>
            <a:lvl8pPr marL="3198287" indent="0">
              <a:buNone/>
              <a:defRPr sz="1600" b="1"/>
            </a:lvl8pPr>
            <a:lvl9pPr marL="3655186"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a:lvl1pPr>
            <a:lvl2pPr marL="456899" indent="0">
              <a:buNone/>
              <a:defRPr sz="2000" b="1"/>
            </a:lvl2pPr>
            <a:lvl3pPr marL="913798" indent="0">
              <a:buNone/>
              <a:defRPr sz="1800" b="1"/>
            </a:lvl3pPr>
            <a:lvl4pPr marL="1370695" indent="0">
              <a:buNone/>
              <a:defRPr sz="1600" b="1"/>
            </a:lvl4pPr>
            <a:lvl5pPr marL="1827596" indent="0">
              <a:buNone/>
              <a:defRPr sz="1600" b="1"/>
            </a:lvl5pPr>
            <a:lvl6pPr marL="2284492" indent="0">
              <a:buNone/>
              <a:defRPr sz="1600" b="1"/>
            </a:lvl6pPr>
            <a:lvl7pPr marL="2741387" indent="0">
              <a:buNone/>
              <a:defRPr sz="1600" b="1"/>
            </a:lvl7pPr>
            <a:lvl8pPr marL="3198287" indent="0">
              <a:buNone/>
              <a:defRPr sz="1600" b="1"/>
            </a:lvl8pPr>
            <a:lvl9pPr marL="3655186"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xmlns:p14="http://schemas.microsoft.com/office/powerpoint/2010/main">
    <p:wipe dir="d"/>
  </p:transition>
  <p:hf hdr="0" ftr="0" dt="0"/>
</p:sldLayout>
</file>

<file path=ppt/slideLayouts/slideLayout4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xmlns:p14="http://schemas.microsoft.com/office/powerpoint/2010/main">
    <p:wipe dir="d"/>
  </p:transition>
  <p:hf hdr="0" ftr="0" dt="0"/>
</p:sldLayout>
</file>

<file path=ppt/slideLayouts/slideLayout4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xmlns:p14="http://schemas.microsoft.com/office/powerpoint/2010/main">
    <p:wipe dir="d"/>
  </p:transition>
</p:sldLayout>
</file>

<file path=ppt/slideLayouts/slideLayout4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7" y="1435107"/>
            <a:ext cx="3008313" cy="4691063"/>
          </a:xfrm>
        </p:spPr>
        <p:txBody>
          <a:bodyPr/>
          <a:lstStyle>
            <a:lvl1pPr marL="0" indent="0">
              <a:buNone/>
              <a:defRPr sz="1400"/>
            </a:lvl1pPr>
            <a:lvl2pPr marL="456899" indent="0">
              <a:buNone/>
              <a:defRPr sz="1200"/>
            </a:lvl2pPr>
            <a:lvl3pPr marL="913798" indent="0">
              <a:buNone/>
              <a:defRPr sz="1000"/>
            </a:lvl3pPr>
            <a:lvl4pPr marL="1370695" indent="0">
              <a:buNone/>
              <a:defRPr sz="900"/>
            </a:lvl4pPr>
            <a:lvl5pPr marL="1827596" indent="0">
              <a:buNone/>
              <a:defRPr sz="900"/>
            </a:lvl5pPr>
            <a:lvl6pPr marL="2284492" indent="0">
              <a:buNone/>
              <a:defRPr sz="900"/>
            </a:lvl6pPr>
            <a:lvl7pPr marL="2741387" indent="0">
              <a:buNone/>
              <a:defRPr sz="900"/>
            </a:lvl7pPr>
            <a:lvl8pPr marL="3198287" indent="0">
              <a:buNone/>
              <a:defRPr sz="900"/>
            </a:lvl8pPr>
            <a:lvl9pPr marL="3655186" indent="0">
              <a:buNone/>
              <a:defRPr sz="900"/>
            </a:lvl9pPr>
          </a:lstStyle>
          <a:p>
            <a:pPr lvl="0"/>
            <a:r>
              <a:rPr lang="en-US" smtClean="0"/>
              <a:t>Click to edit Master text styles</a:t>
            </a:r>
          </a:p>
        </p:txBody>
      </p:sp>
    </p:spTree>
  </p:cSld>
  <p:clrMapOvr>
    <a:masterClrMapping/>
  </p:clrMapOvr>
  <p:transition xmlns:p14="http://schemas.microsoft.com/office/powerpoint/2010/main">
    <p:wipe dir="d"/>
  </p:transition>
  <p:hf hdr="0" ftr="0" dt="0"/>
</p:sldLayout>
</file>

<file path=ppt/slideLayouts/slideLayout4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852613" y="612775"/>
            <a:ext cx="5486400" cy="4114800"/>
          </a:xfrm>
        </p:spPr>
        <p:txBody>
          <a:bodyPr/>
          <a:lstStyle>
            <a:lvl1pPr marL="0" indent="0">
              <a:buNone/>
              <a:defRPr sz="3200"/>
            </a:lvl1pPr>
            <a:lvl2pPr marL="456899" indent="0">
              <a:buNone/>
              <a:defRPr sz="2800"/>
            </a:lvl2pPr>
            <a:lvl3pPr marL="913798" indent="0">
              <a:buNone/>
              <a:defRPr sz="2400"/>
            </a:lvl3pPr>
            <a:lvl4pPr marL="1370695" indent="0">
              <a:buNone/>
              <a:defRPr sz="2000"/>
            </a:lvl4pPr>
            <a:lvl5pPr marL="1827596" indent="0">
              <a:buNone/>
              <a:defRPr sz="2000"/>
            </a:lvl5pPr>
            <a:lvl6pPr marL="2284492" indent="0">
              <a:buNone/>
              <a:defRPr sz="2000"/>
            </a:lvl6pPr>
            <a:lvl7pPr marL="2741387" indent="0">
              <a:buNone/>
              <a:defRPr sz="2000"/>
            </a:lvl7pPr>
            <a:lvl8pPr marL="3198287" indent="0">
              <a:buNone/>
              <a:defRPr sz="2000"/>
            </a:lvl8pPr>
            <a:lvl9pPr marL="3655186"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6899" indent="0">
              <a:buNone/>
              <a:defRPr sz="1200"/>
            </a:lvl2pPr>
            <a:lvl3pPr marL="913798" indent="0">
              <a:buNone/>
              <a:defRPr sz="1000"/>
            </a:lvl3pPr>
            <a:lvl4pPr marL="1370695" indent="0">
              <a:buNone/>
              <a:defRPr sz="900"/>
            </a:lvl4pPr>
            <a:lvl5pPr marL="1827596" indent="0">
              <a:buNone/>
              <a:defRPr sz="900"/>
            </a:lvl5pPr>
            <a:lvl6pPr marL="2284492" indent="0">
              <a:buNone/>
              <a:defRPr sz="900"/>
            </a:lvl6pPr>
            <a:lvl7pPr marL="2741387" indent="0">
              <a:buNone/>
              <a:defRPr sz="900"/>
            </a:lvl7pPr>
            <a:lvl8pPr marL="3198287" indent="0">
              <a:buNone/>
              <a:defRPr sz="900"/>
            </a:lvl8pPr>
            <a:lvl9pPr marL="3655186" indent="0">
              <a:buNone/>
              <a:defRPr sz="900"/>
            </a:lvl9pPr>
          </a:lstStyle>
          <a:p>
            <a:pPr lvl="0"/>
            <a:r>
              <a:rPr lang="en-US" smtClean="0"/>
              <a:t>Click to edit Master text styles</a:t>
            </a:r>
          </a:p>
        </p:txBody>
      </p:sp>
    </p:spTree>
  </p:cSld>
  <p:clrMapOvr>
    <a:masterClrMapping/>
  </p:clrMapOvr>
  <p:transition xmlns:p14="http://schemas.microsoft.com/office/powerpoint/2010/main">
    <p:wipe dir="d"/>
  </p:transition>
  <p:hf hdr="0" ftr="0" dt="0"/>
</p:sldLayout>
</file>

<file path=ppt/slideLayouts/slideLayout4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xmlns:p14="http://schemas.microsoft.com/office/powerpoint/2010/main">
    <p:wipe dir="d"/>
  </p:transition>
  <p:hf hdr="0" ftr="0" dt="0"/>
</p:sldLayout>
</file>

<file path=ppt/slideLayouts/slideLayout4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97676" y="123825"/>
            <a:ext cx="2035175" cy="61420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90563" y="123825"/>
            <a:ext cx="5954712" cy="61420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xmlns:p14="http://schemas.microsoft.com/office/powerpoint/2010/main">
    <p:wipe dir="d"/>
  </p:transition>
  <p:hf hdr="0" ftr="0" dt="0"/>
</p:sldLayout>
</file>

<file path=ppt/slideLayouts/slideLayout408.xml><?xml version="1.0" encoding="utf-8"?>
<p:sldLayout xmlns:a="http://schemas.openxmlformats.org/drawingml/2006/main" xmlns:r="http://schemas.openxmlformats.org/officeDocument/2006/relationships" xmlns:p="http://schemas.openxmlformats.org/presentationml/2006/main" userDrawn="1">
  <p:cSld name="3_Blank">
    <p:spTree>
      <p:nvGrpSpPr>
        <p:cNvPr id="1" name=""/>
        <p:cNvGrpSpPr/>
        <p:nvPr/>
      </p:nvGrpSpPr>
      <p:grpSpPr>
        <a:xfrm>
          <a:off x="0" y="0"/>
          <a:ext cx="0" cy="0"/>
          <a:chOff x="0" y="0"/>
          <a:chExt cx="0" cy="0"/>
        </a:xfrm>
      </p:grpSpPr>
      <p:sp>
        <p:nvSpPr>
          <p:cNvPr id="3" name="Title 1"/>
          <p:cNvSpPr>
            <a:spLocks noGrp="1"/>
          </p:cNvSpPr>
          <p:nvPr>
            <p:ph type="title"/>
          </p:nvPr>
        </p:nvSpPr>
        <p:spPr>
          <a:xfrm>
            <a:off x="694482" y="215906"/>
            <a:ext cx="8144719" cy="720271"/>
          </a:xfrm>
        </p:spPr>
        <p:txBody>
          <a:bodyPr/>
          <a:lstStyle/>
          <a:p>
            <a:r>
              <a:rPr lang="en-US" dirty="0" smtClean="0"/>
              <a:t>Click to edit Master title style</a:t>
            </a:r>
            <a:endParaRPr lang="en-US" dirty="0"/>
          </a:p>
        </p:txBody>
      </p:sp>
      <p:sp>
        <p:nvSpPr>
          <p:cNvPr id="4" name="Content Placeholder 2"/>
          <p:cNvSpPr>
            <a:spLocks noGrp="1"/>
          </p:cNvSpPr>
          <p:nvPr>
            <p:ph idx="1"/>
          </p:nvPr>
        </p:nvSpPr>
        <p:spPr>
          <a:xfrm>
            <a:off x="395536" y="1165070"/>
            <a:ext cx="8458200" cy="5386343"/>
          </a:xfrm>
        </p:spPr>
        <p:txBody>
          <a:bodyPr/>
          <a:lstStyle>
            <a:lvl2pPr>
              <a:defRPr>
                <a:solidFill>
                  <a:srgbClr val="003399"/>
                </a:solidFill>
              </a:defRPr>
            </a:lvl2pPr>
            <a:lvl4pPr marL="1484920" indent="-236383">
              <a:defRPr/>
            </a:lvl4pPr>
            <a:lvl5pPr marL="1827596" indent="-228447">
              <a:defRPr sz="12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Layout>
</file>

<file path=ppt/slideLayouts/slideLayout409.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pic>
        <p:nvPicPr>
          <p:cNvPr id="6" name="Picture 5" descr="Budget Master.jpg"/>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543246175"/>
      </p:ext>
    </p:extLst>
  </p:cSld>
  <p:clrMapOvr>
    <a:masterClrMapping/>
  </p:clrMapOvr>
  <p:transition xmlns:p14="http://schemas.microsoft.com/office/powerpoint/2010/main" spd="slow">
    <p:wipe dir="d"/>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2"/>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852613" y="612775"/>
            <a:ext cx="5486400" cy="4114800"/>
          </a:xfrm>
        </p:spPr>
        <p:txBody>
          <a:bodyPr/>
          <a:lstStyle>
            <a:lvl1pPr marL="0" indent="0">
              <a:buNone/>
              <a:defRPr sz="3200"/>
            </a:lvl1pPr>
            <a:lvl2pPr marL="456789" indent="0">
              <a:buNone/>
              <a:defRPr sz="2800"/>
            </a:lvl2pPr>
            <a:lvl3pPr marL="913578" indent="0">
              <a:buNone/>
              <a:defRPr sz="2400"/>
            </a:lvl3pPr>
            <a:lvl4pPr marL="1370365" indent="0">
              <a:buNone/>
              <a:defRPr sz="2000"/>
            </a:lvl4pPr>
            <a:lvl5pPr marL="1827155" indent="0">
              <a:buNone/>
              <a:defRPr sz="2000"/>
            </a:lvl5pPr>
            <a:lvl6pPr marL="2283941" indent="0">
              <a:buNone/>
              <a:defRPr sz="2000"/>
            </a:lvl6pPr>
            <a:lvl7pPr marL="2740726" indent="0">
              <a:buNone/>
              <a:defRPr sz="2000"/>
            </a:lvl7pPr>
            <a:lvl8pPr marL="3197517" indent="0">
              <a:buNone/>
              <a:defRPr sz="2000"/>
            </a:lvl8pPr>
            <a:lvl9pPr marL="3654305" indent="0">
              <a:buNone/>
              <a:defRPr sz="2000"/>
            </a:lvl9pPr>
          </a:lstStyle>
          <a:p>
            <a:pPr lvl="0"/>
            <a:r>
              <a:rPr lang="en-US" noProof="0" dirty="0" smtClean="0"/>
              <a:t>Drag picture to placeholder or click icon to add</a:t>
            </a:r>
          </a:p>
        </p:txBody>
      </p:sp>
      <p:sp>
        <p:nvSpPr>
          <p:cNvPr id="4" name="Text Placeholder 3"/>
          <p:cNvSpPr>
            <a:spLocks noGrp="1"/>
          </p:cNvSpPr>
          <p:nvPr>
            <p:ph type="body" sz="half" idx="2"/>
          </p:nvPr>
        </p:nvSpPr>
        <p:spPr>
          <a:xfrm>
            <a:off x="1792288" y="5367340"/>
            <a:ext cx="5486400" cy="804862"/>
          </a:xfrm>
        </p:spPr>
        <p:txBody>
          <a:bodyPr/>
          <a:lstStyle>
            <a:lvl1pPr marL="0" indent="0">
              <a:buNone/>
              <a:defRPr sz="1400"/>
            </a:lvl1pPr>
            <a:lvl2pPr marL="456789" indent="0">
              <a:buNone/>
              <a:defRPr sz="1200"/>
            </a:lvl2pPr>
            <a:lvl3pPr marL="913578" indent="0">
              <a:buNone/>
              <a:defRPr sz="1000"/>
            </a:lvl3pPr>
            <a:lvl4pPr marL="1370365" indent="0">
              <a:buNone/>
              <a:defRPr sz="900"/>
            </a:lvl4pPr>
            <a:lvl5pPr marL="1827155" indent="0">
              <a:buNone/>
              <a:defRPr sz="900"/>
            </a:lvl5pPr>
            <a:lvl6pPr marL="2283941" indent="0">
              <a:buNone/>
              <a:defRPr sz="900"/>
            </a:lvl6pPr>
            <a:lvl7pPr marL="2740726" indent="0">
              <a:buNone/>
              <a:defRPr sz="900"/>
            </a:lvl7pPr>
            <a:lvl8pPr marL="3197517" indent="0">
              <a:buNone/>
              <a:defRPr sz="900"/>
            </a:lvl8pPr>
            <a:lvl9pPr marL="3654305" indent="0">
              <a:buNone/>
              <a:defRPr sz="900"/>
            </a:lvl9pPr>
          </a:lstStyle>
          <a:p>
            <a:pPr lvl="0"/>
            <a:r>
              <a:rPr lang="en-US" smtClean="0"/>
              <a:t>Click to edit Master text styles</a:t>
            </a:r>
          </a:p>
        </p:txBody>
      </p:sp>
    </p:spTree>
    <p:extLst>
      <p:ext uri="{BB962C8B-B14F-4D97-AF65-F5344CB8AC3E}">
        <p14:creationId xmlns:p14="http://schemas.microsoft.com/office/powerpoint/2010/main" val="2110148686"/>
      </p:ext>
    </p:extLst>
  </p:cSld>
  <p:clrMapOvr>
    <a:masterClrMapping/>
  </p:clrMapOvr>
  <p:transition xmlns:p14="http://schemas.microsoft.com/office/powerpoint/2010/main" spd="slow">
    <p:fade thruBlk="1"/>
  </p:transition>
</p:sldLayout>
</file>

<file path=ppt/slideLayouts/slideLayout4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6" name="Picture 5" descr="AstroCover.jp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79589" name="Rectangle 5"/>
          <p:cNvSpPr>
            <a:spLocks noGrp="1" noChangeArrowheads="1"/>
          </p:cNvSpPr>
          <p:nvPr>
            <p:ph type="ctrTitle"/>
          </p:nvPr>
        </p:nvSpPr>
        <p:spPr>
          <a:xfrm>
            <a:off x="4680477" y="4715083"/>
            <a:ext cx="4298036" cy="353882"/>
          </a:xfrm>
        </p:spPr>
        <p:txBody>
          <a:bodyPr wrap="square" anchor="t">
            <a:spAutoFit/>
          </a:bodyPr>
          <a:lstStyle>
            <a:lvl1pPr>
              <a:defRPr sz="2000">
                <a:solidFill>
                  <a:srgbClr val="FFFFFF"/>
                </a:solidFill>
              </a:defRPr>
            </a:lvl1pPr>
          </a:lstStyle>
          <a:p>
            <a:r>
              <a:rPr lang="en-US" smtClean="0"/>
              <a:t>Click to edit Master title style</a:t>
            </a:r>
            <a:endParaRPr lang="en-US" dirty="0"/>
          </a:p>
        </p:txBody>
      </p:sp>
      <p:sp>
        <p:nvSpPr>
          <p:cNvPr id="579590" name="Rectangle 6"/>
          <p:cNvSpPr>
            <a:spLocks noGrp="1" noChangeArrowheads="1"/>
          </p:cNvSpPr>
          <p:nvPr>
            <p:ph type="subTitle" idx="1"/>
          </p:nvPr>
        </p:nvSpPr>
        <p:spPr>
          <a:xfrm>
            <a:off x="4965033" y="5235783"/>
            <a:ext cx="3723891" cy="301560"/>
          </a:xfrm>
        </p:spPr>
        <p:txBody>
          <a:bodyPr wrap="square">
            <a:spAutoFit/>
          </a:bodyPr>
          <a:lstStyle>
            <a:lvl1pPr marL="0" indent="0" algn="ctr">
              <a:buNone/>
              <a:defRPr sz="1600">
                <a:solidFill>
                  <a:srgbClr val="FFFFFF"/>
                </a:solidFill>
              </a:defRPr>
            </a:lvl1pPr>
          </a:lstStyle>
          <a:p>
            <a:r>
              <a:rPr lang="en-US" smtClean="0"/>
              <a:t>Click to edit Master subtitle style</a:t>
            </a:r>
            <a:endParaRPr lang="en-US" dirty="0"/>
          </a:p>
        </p:txBody>
      </p:sp>
    </p:spTree>
  </p:cSld>
  <p:clrMapOvr>
    <a:masterClrMapping/>
  </p:clrMapOvr>
  <p:transition xmlns:p14="http://schemas.microsoft.com/office/powerpoint/2010/main">
    <p:wipe dir="d"/>
  </p:transition>
  <p:hf hdr="0" ftr="0" dt="0"/>
</p:sldLayout>
</file>

<file path=ppt/slideLayouts/slideLayout4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27203" y="92765"/>
            <a:ext cx="8287972" cy="622852"/>
          </a:xfrm>
        </p:spPr>
        <p:txBody>
          <a:bodyPr/>
          <a:lstStyle>
            <a:lvl1pPr>
              <a:defRPr b="1"/>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xmlns:p14="http://schemas.microsoft.com/office/powerpoint/2010/main">
    <p:wipe dir="d"/>
  </p:transition>
</p:sldLayout>
</file>

<file path=ppt/slideLayouts/slideLayout4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none"/>
            </a:lvl1pPr>
          </a:lstStyle>
          <a:p>
            <a:r>
              <a:rPr lang="en-US" smtClean="0"/>
              <a:t>Click to edit Master title style</a:t>
            </a:r>
            <a:endParaRPr lang="en-US" dirty="0"/>
          </a:p>
        </p:txBody>
      </p:sp>
      <p:sp>
        <p:nvSpPr>
          <p:cNvPr id="3" name="Text Placeholder 2"/>
          <p:cNvSpPr>
            <a:spLocks noGrp="1"/>
          </p:cNvSpPr>
          <p:nvPr>
            <p:ph type="body" idx="1"/>
          </p:nvPr>
        </p:nvSpPr>
        <p:spPr>
          <a:xfrm>
            <a:off x="722313" y="2906720"/>
            <a:ext cx="7772400" cy="1500187"/>
          </a:xfrm>
        </p:spPr>
        <p:txBody>
          <a:bodyPr anchor="b"/>
          <a:lstStyle>
            <a:lvl1pPr marL="0" indent="0">
              <a:buNone/>
              <a:defRPr sz="2000"/>
            </a:lvl1pPr>
            <a:lvl2pPr marL="456899" indent="0">
              <a:buNone/>
              <a:defRPr sz="1800"/>
            </a:lvl2pPr>
            <a:lvl3pPr marL="913798" indent="0">
              <a:buNone/>
              <a:defRPr sz="1600"/>
            </a:lvl3pPr>
            <a:lvl4pPr marL="1370695" indent="0">
              <a:buNone/>
              <a:defRPr sz="1400"/>
            </a:lvl4pPr>
            <a:lvl5pPr marL="1827596" indent="0">
              <a:buNone/>
              <a:defRPr sz="1400"/>
            </a:lvl5pPr>
            <a:lvl6pPr marL="2284492" indent="0">
              <a:buNone/>
              <a:defRPr sz="1400"/>
            </a:lvl6pPr>
            <a:lvl7pPr marL="2741387" indent="0">
              <a:buNone/>
              <a:defRPr sz="1400"/>
            </a:lvl7pPr>
            <a:lvl8pPr marL="3198287" indent="0">
              <a:buNone/>
              <a:defRPr sz="1400"/>
            </a:lvl8pPr>
            <a:lvl9pPr marL="3655186" indent="0">
              <a:buNone/>
              <a:defRPr sz="1400"/>
            </a:lvl9pPr>
          </a:lstStyle>
          <a:p>
            <a:pPr lvl="0"/>
            <a:r>
              <a:rPr lang="en-US" smtClean="0"/>
              <a:t>Click to edit Master text styles</a:t>
            </a:r>
          </a:p>
        </p:txBody>
      </p:sp>
    </p:spTree>
  </p:cSld>
  <p:clrMapOvr>
    <a:masterClrMapping/>
  </p:clrMapOvr>
  <p:transition xmlns:p14="http://schemas.microsoft.com/office/powerpoint/2010/main">
    <p:wipe dir="d"/>
  </p:transition>
  <p:hf hdr="0" ftr="0" dt="0"/>
</p:sldLayout>
</file>

<file path=ppt/slideLayouts/slideLayout4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63613" y="1290645"/>
            <a:ext cx="3846512" cy="4975225"/>
          </a:xfrm>
        </p:spPr>
        <p:txBody>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962525" y="1290645"/>
            <a:ext cx="3846513" cy="4975225"/>
          </a:xfrm>
        </p:spPr>
        <p:txBody>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xmlns:p14="http://schemas.microsoft.com/office/powerpoint/2010/main">
    <p:wipe dir="d"/>
  </p:transition>
</p:sldLayout>
</file>

<file path=ppt/slideLayouts/slideLayout4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99" indent="0">
              <a:buNone/>
              <a:defRPr sz="2000" b="1"/>
            </a:lvl2pPr>
            <a:lvl3pPr marL="913798" indent="0">
              <a:buNone/>
              <a:defRPr sz="1800" b="1"/>
            </a:lvl3pPr>
            <a:lvl4pPr marL="1370695" indent="0">
              <a:buNone/>
              <a:defRPr sz="1600" b="1"/>
            </a:lvl4pPr>
            <a:lvl5pPr marL="1827596" indent="0">
              <a:buNone/>
              <a:defRPr sz="1600" b="1"/>
            </a:lvl5pPr>
            <a:lvl6pPr marL="2284492" indent="0">
              <a:buNone/>
              <a:defRPr sz="1600" b="1"/>
            </a:lvl6pPr>
            <a:lvl7pPr marL="2741387" indent="0">
              <a:buNone/>
              <a:defRPr sz="1600" b="1"/>
            </a:lvl7pPr>
            <a:lvl8pPr marL="3198287" indent="0">
              <a:buNone/>
              <a:defRPr sz="1600" b="1"/>
            </a:lvl8pPr>
            <a:lvl9pPr marL="3655186"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a:lvl1pPr>
            <a:lvl2pPr marL="456899" indent="0">
              <a:buNone/>
              <a:defRPr sz="2000" b="1"/>
            </a:lvl2pPr>
            <a:lvl3pPr marL="913798" indent="0">
              <a:buNone/>
              <a:defRPr sz="1800" b="1"/>
            </a:lvl3pPr>
            <a:lvl4pPr marL="1370695" indent="0">
              <a:buNone/>
              <a:defRPr sz="1600" b="1"/>
            </a:lvl4pPr>
            <a:lvl5pPr marL="1827596" indent="0">
              <a:buNone/>
              <a:defRPr sz="1600" b="1"/>
            </a:lvl5pPr>
            <a:lvl6pPr marL="2284492" indent="0">
              <a:buNone/>
              <a:defRPr sz="1600" b="1"/>
            </a:lvl6pPr>
            <a:lvl7pPr marL="2741387" indent="0">
              <a:buNone/>
              <a:defRPr sz="1600" b="1"/>
            </a:lvl7pPr>
            <a:lvl8pPr marL="3198287" indent="0">
              <a:buNone/>
              <a:defRPr sz="1600" b="1"/>
            </a:lvl8pPr>
            <a:lvl9pPr marL="3655186"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xmlns:p14="http://schemas.microsoft.com/office/powerpoint/2010/main">
    <p:wipe dir="d"/>
  </p:transition>
  <p:hf hdr="0" ftr="0" dt="0"/>
</p:sldLayout>
</file>

<file path=ppt/slideLayouts/slideLayout4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xmlns:p14="http://schemas.microsoft.com/office/powerpoint/2010/main">
    <p:wipe dir="d"/>
  </p:transition>
  <p:hf hdr="0" ftr="0" dt="0"/>
</p:sldLayout>
</file>

<file path=ppt/slideLayouts/slideLayout4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xmlns:p14="http://schemas.microsoft.com/office/powerpoint/2010/main">
    <p:wipe dir="d"/>
  </p:transition>
</p:sldLayout>
</file>

<file path=ppt/slideLayouts/slideLayout4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7" y="1435107"/>
            <a:ext cx="3008313" cy="4691063"/>
          </a:xfrm>
        </p:spPr>
        <p:txBody>
          <a:bodyPr/>
          <a:lstStyle>
            <a:lvl1pPr marL="0" indent="0">
              <a:buNone/>
              <a:defRPr sz="1400"/>
            </a:lvl1pPr>
            <a:lvl2pPr marL="456899" indent="0">
              <a:buNone/>
              <a:defRPr sz="1200"/>
            </a:lvl2pPr>
            <a:lvl3pPr marL="913798" indent="0">
              <a:buNone/>
              <a:defRPr sz="1000"/>
            </a:lvl3pPr>
            <a:lvl4pPr marL="1370695" indent="0">
              <a:buNone/>
              <a:defRPr sz="900"/>
            </a:lvl4pPr>
            <a:lvl5pPr marL="1827596" indent="0">
              <a:buNone/>
              <a:defRPr sz="900"/>
            </a:lvl5pPr>
            <a:lvl6pPr marL="2284492" indent="0">
              <a:buNone/>
              <a:defRPr sz="900"/>
            </a:lvl6pPr>
            <a:lvl7pPr marL="2741387" indent="0">
              <a:buNone/>
              <a:defRPr sz="900"/>
            </a:lvl7pPr>
            <a:lvl8pPr marL="3198287" indent="0">
              <a:buNone/>
              <a:defRPr sz="900"/>
            </a:lvl8pPr>
            <a:lvl9pPr marL="3655186" indent="0">
              <a:buNone/>
              <a:defRPr sz="900"/>
            </a:lvl9pPr>
          </a:lstStyle>
          <a:p>
            <a:pPr lvl="0"/>
            <a:r>
              <a:rPr lang="en-US" smtClean="0"/>
              <a:t>Click to edit Master text styles</a:t>
            </a:r>
          </a:p>
        </p:txBody>
      </p:sp>
    </p:spTree>
  </p:cSld>
  <p:clrMapOvr>
    <a:masterClrMapping/>
  </p:clrMapOvr>
  <p:transition xmlns:p14="http://schemas.microsoft.com/office/powerpoint/2010/main">
    <p:wipe dir="d"/>
  </p:transition>
  <p:hf hdr="0" ftr="0" dt="0"/>
</p:sldLayout>
</file>

<file path=ppt/slideLayouts/slideLayout4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852613" y="612775"/>
            <a:ext cx="5486400" cy="4114800"/>
          </a:xfrm>
        </p:spPr>
        <p:txBody>
          <a:bodyPr/>
          <a:lstStyle>
            <a:lvl1pPr marL="0" indent="0">
              <a:buNone/>
              <a:defRPr sz="3200"/>
            </a:lvl1pPr>
            <a:lvl2pPr marL="456899" indent="0">
              <a:buNone/>
              <a:defRPr sz="2800"/>
            </a:lvl2pPr>
            <a:lvl3pPr marL="913798" indent="0">
              <a:buNone/>
              <a:defRPr sz="2400"/>
            </a:lvl3pPr>
            <a:lvl4pPr marL="1370695" indent="0">
              <a:buNone/>
              <a:defRPr sz="2000"/>
            </a:lvl4pPr>
            <a:lvl5pPr marL="1827596" indent="0">
              <a:buNone/>
              <a:defRPr sz="2000"/>
            </a:lvl5pPr>
            <a:lvl6pPr marL="2284492" indent="0">
              <a:buNone/>
              <a:defRPr sz="2000"/>
            </a:lvl6pPr>
            <a:lvl7pPr marL="2741387" indent="0">
              <a:buNone/>
              <a:defRPr sz="2000"/>
            </a:lvl7pPr>
            <a:lvl8pPr marL="3198287" indent="0">
              <a:buNone/>
              <a:defRPr sz="2000"/>
            </a:lvl8pPr>
            <a:lvl9pPr marL="3655186"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6899" indent="0">
              <a:buNone/>
              <a:defRPr sz="1200"/>
            </a:lvl2pPr>
            <a:lvl3pPr marL="913798" indent="0">
              <a:buNone/>
              <a:defRPr sz="1000"/>
            </a:lvl3pPr>
            <a:lvl4pPr marL="1370695" indent="0">
              <a:buNone/>
              <a:defRPr sz="900"/>
            </a:lvl4pPr>
            <a:lvl5pPr marL="1827596" indent="0">
              <a:buNone/>
              <a:defRPr sz="900"/>
            </a:lvl5pPr>
            <a:lvl6pPr marL="2284492" indent="0">
              <a:buNone/>
              <a:defRPr sz="900"/>
            </a:lvl6pPr>
            <a:lvl7pPr marL="2741387" indent="0">
              <a:buNone/>
              <a:defRPr sz="900"/>
            </a:lvl7pPr>
            <a:lvl8pPr marL="3198287" indent="0">
              <a:buNone/>
              <a:defRPr sz="900"/>
            </a:lvl8pPr>
            <a:lvl9pPr marL="3655186" indent="0">
              <a:buNone/>
              <a:defRPr sz="900"/>
            </a:lvl9pPr>
          </a:lstStyle>
          <a:p>
            <a:pPr lvl="0"/>
            <a:r>
              <a:rPr lang="en-US" smtClean="0"/>
              <a:t>Click to edit Master text styles</a:t>
            </a:r>
          </a:p>
        </p:txBody>
      </p:sp>
    </p:spTree>
  </p:cSld>
  <p:clrMapOvr>
    <a:masterClrMapping/>
  </p:clrMapOvr>
  <p:transition xmlns:p14="http://schemas.microsoft.com/office/powerpoint/2010/main">
    <p:wipe dir="d"/>
  </p:transition>
  <p:hf hdr="0" ftr="0" dt="0"/>
</p:sldLayout>
</file>

<file path=ppt/slideLayouts/slideLayout4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xmlns:p14="http://schemas.microsoft.com/office/powerpoint/2010/main">
    <p:wipe dir="d"/>
  </p:transition>
  <p:hf hdr="0" ftr="0" dt="0"/>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09849669"/>
      </p:ext>
    </p:extLst>
  </p:cSld>
  <p:clrMapOvr>
    <a:masterClrMapping/>
  </p:clrMapOvr>
  <p:transition xmlns:p14="http://schemas.microsoft.com/office/powerpoint/2010/main" spd="slow">
    <p:fade thruBlk="1"/>
  </p:transition>
</p:sldLayout>
</file>

<file path=ppt/slideLayouts/slideLayout4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97676" y="123825"/>
            <a:ext cx="2035175" cy="61420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90563" y="123825"/>
            <a:ext cx="5954712" cy="61420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xmlns:p14="http://schemas.microsoft.com/office/powerpoint/2010/main">
    <p:wipe dir="d"/>
  </p:transition>
  <p:hf hdr="0" ftr="0" dt="0"/>
</p:sldLayout>
</file>

<file path=ppt/slideLayouts/slideLayout421.xml><?xml version="1.0" encoding="utf-8"?>
<p:sldLayout xmlns:a="http://schemas.openxmlformats.org/drawingml/2006/main" xmlns:r="http://schemas.openxmlformats.org/officeDocument/2006/relationships" xmlns:p="http://schemas.openxmlformats.org/presentationml/2006/main" userDrawn="1">
  <p:cSld name="3_Blank">
    <p:spTree>
      <p:nvGrpSpPr>
        <p:cNvPr id="1" name=""/>
        <p:cNvGrpSpPr/>
        <p:nvPr/>
      </p:nvGrpSpPr>
      <p:grpSpPr>
        <a:xfrm>
          <a:off x="0" y="0"/>
          <a:ext cx="0" cy="0"/>
          <a:chOff x="0" y="0"/>
          <a:chExt cx="0" cy="0"/>
        </a:xfrm>
      </p:grpSpPr>
      <p:sp>
        <p:nvSpPr>
          <p:cNvPr id="3" name="Title 1"/>
          <p:cNvSpPr>
            <a:spLocks noGrp="1"/>
          </p:cNvSpPr>
          <p:nvPr>
            <p:ph type="title"/>
          </p:nvPr>
        </p:nvSpPr>
        <p:spPr>
          <a:xfrm>
            <a:off x="694482" y="215906"/>
            <a:ext cx="8144719" cy="720271"/>
          </a:xfrm>
        </p:spPr>
        <p:txBody>
          <a:bodyPr/>
          <a:lstStyle/>
          <a:p>
            <a:r>
              <a:rPr lang="en-US" dirty="0" smtClean="0"/>
              <a:t>Click to edit Master title style</a:t>
            </a:r>
            <a:endParaRPr lang="en-US" dirty="0"/>
          </a:p>
        </p:txBody>
      </p:sp>
      <p:sp>
        <p:nvSpPr>
          <p:cNvPr id="4" name="Content Placeholder 2"/>
          <p:cNvSpPr>
            <a:spLocks noGrp="1"/>
          </p:cNvSpPr>
          <p:nvPr>
            <p:ph idx="1"/>
          </p:nvPr>
        </p:nvSpPr>
        <p:spPr>
          <a:xfrm>
            <a:off x="395536" y="1165070"/>
            <a:ext cx="8458200" cy="5386343"/>
          </a:xfrm>
        </p:spPr>
        <p:txBody>
          <a:bodyPr/>
          <a:lstStyle>
            <a:lvl2pPr>
              <a:defRPr>
                <a:solidFill>
                  <a:srgbClr val="003399"/>
                </a:solidFill>
              </a:defRPr>
            </a:lvl2pPr>
            <a:lvl4pPr marL="1484920" indent="-236383">
              <a:defRPr/>
            </a:lvl4pPr>
            <a:lvl5pPr marL="1827596" indent="-228447">
              <a:defRPr sz="12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Layout>
</file>

<file path=ppt/slideLayouts/slideLayout422.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pic>
        <p:nvPicPr>
          <p:cNvPr id="6" name="Picture 5" descr="Budget Master.jpg"/>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543246175"/>
      </p:ext>
    </p:extLst>
  </p:cSld>
  <p:clrMapOvr>
    <a:masterClrMapping/>
  </p:clrMapOvr>
  <p:transition xmlns:p14="http://schemas.microsoft.com/office/powerpoint/2010/main" spd="slow">
    <p:wipe dir="d"/>
  </p:transition>
</p:sldLayout>
</file>

<file path=ppt/slideLayouts/slideLayout4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6" name="Picture 5" descr="AstroCover.jp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79589" name="Rectangle 5"/>
          <p:cNvSpPr>
            <a:spLocks noGrp="1" noChangeArrowheads="1"/>
          </p:cNvSpPr>
          <p:nvPr>
            <p:ph type="ctrTitle"/>
          </p:nvPr>
        </p:nvSpPr>
        <p:spPr>
          <a:xfrm>
            <a:off x="4680477" y="4715083"/>
            <a:ext cx="4298036" cy="353882"/>
          </a:xfrm>
        </p:spPr>
        <p:txBody>
          <a:bodyPr wrap="square" anchor="t">
            <a:spAutoFit/>
          </a:bodyPr>
          <a:lstStyle>
            <a:lvl1pPr>
              <a:defRPr sz="2000">
                <a:solidFill>
                  <a:srgbClr val="FFFFFF"/>
                </a:solidFill>
              </a:defRPr>
            </a:lvl1pPr>
          </a:lstStyle>
          <a:p>
            <a:r>
              <a:rPr lang="en-US" smtClean="0"/>
              <a:t>Click to edit Master title style</a:t>
            </a:r>
            <a:endParaRPr lang="en-US" dirty="0"/>
          </a:p>
        </p:txBody>
      </p:sp>
      <p:sp>
        <p:nvSpPr>
          <p:cNvPr id="579590" name="Rectangle 6"/>
          <p:cNvSpPr>
            <a:spLocks noGrp="1" noChangeArrowheads="1"/>
          </p:cNvSpPr>
          <p:nvPr>
            <p:ph type="subTitle" idx="1"/>
          </p:nvPr>
        </p:nvSpPr>
        <p:spPr>
          <a:xfrm>
            <a:off x="4965033" y="5235783"/>
            <a:ext cx="3723891" cy="301560"/>
          </a:xfrm>
        </p:spPr>
        <p:txBody>
          <a:bodyPr wrap="square">
            <a:spAutoFit/>
          </a:bodyPr>
          <a:lstStyle>
            <a:lvl1pPr marL="0" indent="0" algn="ctr">
              <a:buNone/>
              <a:defRPr sz="1600">
                <a:solidFill>
                  <a:srgbClr val="FFFFFF"/>
                </a:solidFill>
              </a:defRPr>
            </a:lvl1pPr>
          </a:lstStyle>
          <a:p>
            <a:r>
              <a:rPr lang="en-US" smtClean="0"/>
              <a:t>Click to edit Master subtitle style</a:t>
            </a:r>
            <a:endParaRPr lang="en-US" dirty="0"/>
          </a:p>
        </p:txBody>
      </p:sp>
    </p:spTree>
  </p:cSld>
  <p:clrMapOvr>
    <a:masterClrMapping/>
  </p:clrMapOvr>
  <p:transition xmlns:p14="http://schemas.microsoft.com/office/powerpoint/2010/main">
    <p:wipe dir="d"/>
  </p:transition>
  <p:hf hdr="0" ftr="0" dt="0"/>
</p:sldLayout>
</file>

<file path=ppt/slideLayouts/slideLayout4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27203" y="92765"/>
            <a:ext cx="8287972" cy="622852"/>
          </a:xfrm>
        </p:spPr>
        <p:txBody>
          <a:bodyPr/>
          <a:lstStyle>
            <a:lvl1pPr>
              <a:defRPr b="1"/>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xmlns:p14="http://schemas.microsoft.com/office/powerpoint/2010/main">
    <p:wipe dir="d"/>
  </p:transition>
</p:sldLayout>
</file>

<file path=ppt/slideLayouts/slideLayout4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none"/>
            </a:lvl1pPr>
          </a:lstStyle>
          <a:p>
            <a:r>
              <a:rPr lang="en-US" smtClean="0"/>
              <a:t>Click to edit Master title style</a:t>
            </a:r>
            <a:endParaRPr lang="en-US" dirty="0"/>
          </a:p>
        </p:txBody>
      </p:sp>
      <p:sp>
        <p:nvSpPr>
          <p:cNvPr id="3" name="Text Placeholder 2"/>
          <p:cNvSpPr>
            <a:spLocks noGrp="1"/>
          </p:cNvSpPr>
          <p:nvPr>
            <p:ph type="body" idx="1"/>
          </p:nvPr>
        </p:nvSpPr>
        <p:spPr>
          <a:xfrm>
            <a:off x="722313" y="2906720"/>
            <a:ext cx="7772400" cy="1500187"/>
          </a:xfrm>
        </p:spPr>
        <p:txBody>
          <a:bodyPr anchor="b"/>
          <a:lstStyle>
            <a:lvl1pPr marL="0" indent="0">
              <a:buNone/>
              <a:defRPr sz="2000"/>
            </a:lvl1pPr>
            <a:lvl2pPr marL="456899" indent="0">
              <a:buNone/>
              <a:defRPr sz="1800"/>
            </a:lvl2pPr>
            <a:lvl3pPr marL="913798" indent="0">
              <a:buNone/>
              <a:defRPr sz="1600"/>
            </a:lvl3pPr>
            <a:lvl4pPr marL="1370695" indent="0">
              <a:buNone/>
              <a:defRPr sz="1400"/>
            </a:lvl4pPr>
            <a:lvl5pPr marL="1827596" indent="0">
              <a:buNone/>
              <a:defRPr sz="1400"/>
            </a:lvl5pPr>
            <a:lvl6pPr marL="2284492" indent="0">
              <a:buNone/>
              <a:defRPr sz="1400"/>
            </a:lvl6pPr>
            <a:lvl7pPr marL="2741387" indent="0">
              <a:buNone/>
              <a:defRPr sz="1400"/>
            </a:lvl7pPr>
            <a:lvl8pPr marL="3198287" indent="0">
              <a:buNone/>
              <a:defRPr sz="1400"/>
            </a:lvl8pPr>
            <a:lvl9pPr marL="3655186" indent="0">
              <a:buNone/>
              <a:defRPr sz="1400"/>
            </a:lvl9pPr>
          </a:lstStyle>
          <a:p>
            <a:pPr lvl="0"/>
            <a:r>
              <a:rPr lang="en-US" smtClean="0"/>
              <a:t>Click to edit Master text styles</a:t>
            </a:r>
          </a:p>
        </p:txBody>
      </p:sp>
    </p:spTree>
  </p:cSld>
  <p:clrMapOvr>
    <a:masterClrMapping/>
  </p:clrMapOvr>
  <p:transition xmlns:p14="http://schemas.microsoft.com/office/powerpoint/2010/main">
    <p:wipe dir="d"/>
  </p:transition>
  <p:hf hdr="0" ftr="0" dt="0"/>
</p:sldLayout>
</file>

<file path=ppt/slideLayouts/slideLayout4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63613" y="1290645"/>
            <a:ext cx="3846512" cy="4975225"/>
          </a:xfrm>
        </p:spPr>
        <p:txBody>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962525" y="1290645"/>
            <a:ext cx="3846513" cy="4975225"/>
          </a:xfrm>
        </p:spPr>
        <p:txBody>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xmlns:p14="http://schemas.microsoft.com/office/powerpoint/2010/main">
    <p:wipe dir="d"/>
  </p:transition>
</p:sldLayout>
</file>

<file path=ppt/slideLayouts/slideLayout4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99" indent="0">
              <a:buNone/>
              <a:defRPr sz="2000" b="1"/>
            </a:lvl2pPr>
            <a:lvl3pPr marL="913798" indent="0">
              <a:buNone/>
              <a:defRPr sz="1800" b="1"/>
            </a:lvl3pPr>
            <a:lvl4pPr marL="1370695" indent="0">
              <a:buNone/>
              <a:defRPr sz="1600" b="1"/>
            </a:lvl4pPr>
            <a:lvl5pPr marL="1827596" indent="0">
              <a:buNone/>
              <a:defRPr sz="1600" b="1"/>
            </a:lvl5pPr>
            <a:lvl6pPr marL="2284492" indent="0">
              <a:buNone/>
              <a:defRPr sz="1600" b="1"/>
            </a:lvl6pPr>
            <a:lvl7pPr marL="2741387" indent="0">
              <a:buNone/>
              <a:defRPr sz="1600" b="1"/>
            </a:lvl7pPr>
            <a:lvl8pPr marL="3198287" indent="0">
              <a:buNone/>
              <a:defRPr sz="1600" b="1"/>
            </a:lvl8pPr>
            <a:lvl9pPr marL="3655186"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a:lvl1pPr>
            <a:lvl2pPr marL="456899" indent="0">
              <a:buNone/>
              <a:defRPr sz="2000" b="1"/>
            </a:lvl2pPr>
            <a:lvl3pPr marL="913798" indent="0">
              <a:buNone/>
              <a:defRPr sz="1800" b="1"/>
            </a:lvl3pPr>
            <a:lvl4pPr marL="1370695" indent="0">
              <a:buNone/>
              <a:defRPr sz="1600" b="1"/>
            </a:lvl4pPr>
            <a:lvl5pPr marL="1827596" indent="0">
              <a:buNone/>
              <a:defRPr sz="1600" b="1"/>
            </a:lvl5pPr>
            <a:lvl6pPr marL="2284492" indent="0">
              <a:buNone/>
              <a:defRPr sz="1600" b="1"/>
            </a:lvl6pPr>
            <a:lvl7pPr marL="2741387" indent="0">
              <a:buNone/>
              <a:defRPr sz="1600" b="1"/>
            </a:lvl7pPr>
            <a:lvl8pPr marL="3198287" indent="0">
              <a:buNone/>
              <a:defRPr sz="1600" b="1"/>
            </a:lvl8pPr>
            <a:lvl9pPr marL="3655186"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xmlns:p14="http://schemas.microsoft.com/office/powerpoint/2010/main">
    <p:wipe dir="d"/>
  </p:transition>
  <p:hf hdr="0" ftr="0" dt="0"/>
</p:sldLayout>
</file>

<file path=ppt/slideLayouts/slideLayout4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xmlns:p14="http://schemas.microsoft.com/office/powerpoint/2010/main">
    <p:wipe dir="d"/>
  </p:transition>
  <p:hf hdr="0" ftr="0" dt="0"/>
</p:sldLayout>
</file>

<file path=ppt/slideLayouts/slideLayout4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xmlns:p14="http://schemas.microsoft.com/office/powerpoint/2010/main">
    <p:wipe dir="d"/>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97683" y="123826"/>
            <a:ext cx="2035175" cy="61420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90563" y="123826"/>
            <a:ext cx="5954712" cy="61420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79197259"/>
      </p:ext>
    </p:extLst>
  </p:cSld>
  <p:clrMapOvr>
    <a:masterClrMapping/>
  </p:clrMapOvr>
  <p:transition xmlns:p14="http://schemas.microsoft.com/office/powerpoint/2010/main" spd="slow">
    <p:fade thruBlk="1"/>
  </p:transition>
</p:sldLayout>
</file>

<file path=ppt/slideLayouts/slideLayout4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7" y="1435107"/>
            <a:ext cx="3008313" cy="4691063"/>
          </a:xfrm>
        </p:spPr>
        <p:txBody>
          <a:bodyPr/>
          <a:lstStyle>
            <a:lvl1pPr marL="0" indent="0">
              <a:buNone/>
              <a:defRPr sz="1400"/>
            </a:lvl1pPr>
            <a:lvl2pPr marL="456899" indent="0">
              <a:buNone/>
              <a:defRPr sz="1200"/>
            </a:lvl2pPr>
            <a:lvl3pPr marL="913798" indent="0">
              <a:buNone/>
              <a:defRPr sz="1000"/>
            </a:lvl3pPr>
            <a:lvl4pPr marL="1370695" indent="0">
              <a:buNone/>
              <a:defRPr sz="900"/>
            </a:lvl4pPr>
            <a:lvl5pPr marL="1827596" indent="0">
              <a:buNone/>
              <a:defRPr sz="900"/>
            </a:lvl5pPr>
            <a:lvl6pPr marL="2284492" indent="0">
              <a:buNone/>
              <a:defRPr sz="900"/>
            </a:lvl6pPr>
            <a:lvl7pPr marL="2741387" indent="0">
              <a:buNone/>
              <a:defRPr sz="900"/>
            </a:lvl7pPr>
            <a:lvl8pPr marL="3198287" indent="0">
              <a:buNone/>
              <a:defRPr sz="900"/>
            </a:lvl8pPr>
            <a:lvl9pPr marL="3655186" indent="0">
              <a:buNone/>
              <a:defRPr sz="900"/>
            </a:lvl9pPr>
          </a:lstStyle>
          <a:p>
            <a:pPr lvl="0"/>
            <a:r>
              <a:rPr lang="en-US" smtClean="0"/>
              <a:t>Click to edit Master text styles</a:t>
            </a:r>
          </a:p>
        </p:txBody>
      </p:sp>
    </p:spTree>
  </p:cSld>
  <p:clrMapOvr>
    <a:masterClrMapping/>
  </p:clrMapOvr>
  <p:transition xmlns:p14="http://schemas.microsoft.com/office/powerpoint/2010/main">
    <p:wipe dir="d"/>
  </p:transition>
  <p:hf hdr="0" ftr="0" dt="0"/>
</p:sldLayout>
</file>

<file path=ppt/slideLayouts/slideLayout4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852613" y="612775"/>
            <a:ext cx="5486400" cy="4114800"/>
          </a:xfrm>
        </p:spPr>
        <p:txBody>
          <a:bodyPr/>
          <a:lstStyle>
            <a:lvl1pPr marL="0" indent="0">
              <a:buNone/>
              <a:defRPr sz="3200"/>
            </a:lvl1pPr>
            <a:lvl2pPr marL="456899" indent="0">
              <a:buNone/>
              <a:defRPr sz="2800"/>
            </a:lvl2pPr>
            <a:lvl3pPr marL="913798" indent="0">
              <a:buNone/>
              <a:defRPr sz="2400"/>
            </a:lvl3pPr>
            <a:lvl4pPr marL="1370695" indent="0">
              <a:buNone/>
              <a:defRPr sz="2000"/>
            </a:lvl4pPr>
            <a:lvl5pPr marL="1827596" indent="0">
              <a:buNone/>
              <a:defRPr sz="2000"/>
            </a:lvl5pPr>
            <a:lvl6pPr marL="2284492" indent="0">
              <a:buNone/>
              <a:defRPr sz="2000"/>
            </a:lvl6pPr>
            <a:lvl7pPr marL="2741387" indent="0">
              <a:buNone/>
              <a:defRPr sz="2000"/>
            </a:lvl7pPr>
            <a:lvl8pPr marL="3198287" indent="0">
              <a:buNone/>
              <a:defRPr sz="2000"/>
            </a:lvl8pPr>
            <a:lvl9pPr marL="3655186"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6899" indent="0">
              <a:buNone/>
              <a:defRPr sz="1200"/>
            </a:lvl2pPr>
            <a:lvl3pPr marL="913798" indent="0">
              <a:buNone/>
              <a:defRPr sz="1000"/>
            </a:lvl3pPr>
            <a:lvl4pPr marL="1370695" indent="0">
              <a:buNone/>
              <a:defRPr sz="900"/>
            </a:lvl4pPr>
            <a:lvl5pPr marL="1827596" indent="0">
              <a:buNone/>
              <a:defRPr sz="900"/>
            </a:lvl5pPr>
            <a:lvl6pPr marL="2284492" indent="0">
              <a:buNone/>
              <a:defRPr sz="900"/>
            </a:lvl6pPr>
            <a:lvl7pPr marL="2741387" indent="0">
              <a:buNone/>
              <a:defRPr sz="900"/>
            </a:lvl7pPr>
            <a:lvl8pPr marL="3198287" indent="0">
              <a:buNone/>
              <a:defRPr sz="900"/>
            </a:lvl8pPr>
            <a:lvl9pPr marL="3655186" indent="0">
              <a:buNone/>
              <a:defRPr sz="900"/>
            </a:lvl9pPr>
          </a:lstStyle>
          <a:p>
            <a:pPr lvl="0"/>
            <a:r>
              <a:rPr lang="en-US" smtClean="0"/>
              <a:t>Click to edit Master text styles</a:t>
            </a:r>
          </a:p>
        </p:txBody>
      </p:sp>
    </p:spTree>
  </p:cSld>
  <p:clrMapOvr>
    <a:masterClrMapping/>
  </p:clrMapOvr>
  <p:transition xmlns:p14="http://schemas.microsoft.com/office/powerpoint/2010/main">
    <p:wipe dir="d"/>
  </p:transition>
  <p:hf hdr="0" ftr="0" dt="0"/>
</p:sldLayout>
</file>

<file path=ppt/slideLayouts/slideLayout4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xmlns:p14="http://schemas.microsoft.com/office/powerpoint/2010/main">
    <p:wipe dir="d"/>
  </p:transition>
  <p:hf hdr="0" ftr="0" dt="0"/>
</p:sldLayout>
</file>

<file path=ppt/slideLayouts/slideLayout4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97676" y="123825"/>
            <a:ext cx="2035175" cy="61420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90563" y="123825"/>
            <a:ext cx="5954712" cy="61420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xmlns:p14="http://schemas.microsoft.com/office/powerpoint/2010/main">
    <p:wipe dir="d"/>
  </p:transition>
  <p:hf hdr="0" ftr="0" dt="0"/>
</p:sldLayout>
</file>

<file path=ppt/slideLayouts/slideLayout434.xml><?xml version="1.0" encoding="utf-8"?>
<p:sldLayout xmlns:a="http://schemas.openxmlformats.org/drawingml/2006/main" xmlns:r="http://schemas.openxmlformats.org/officeDocument/2006/relationships" xmlns:p="http://schemas.openxmlformats.org/presentationml/2006/main" userDrawn="1">
  <p:cSld name="3_Blank">
    <p:spTree>
      <p:nvGrpSpPr>
        <p:cNvPr id="1" name=""/>
        <p:cNvGrpSpPr/>
        <p:nvPr/>
      </p:nvGrpSpPr>
      <p:grpSpPr>
        <a:xfrm>
          <a:off x="0" y="0"/>
          <a:ext cx="0" cy="0"/>
          <a:chOff x="0" y="0"/>
          <a:chExt cx="0" cy="0"/>
        </a:xfrm>
      </p:grpSpPr>
      <p:sp>
        <p:nvSpPr>
          <p:cNvPr id="3" name="Title 1"/>
          <p:cNvSpPr>
            <a:spLocks noGrp="1"/>
          </p:cNvSpPr>
          <p:nvPr>
            <p:ph type="title"/>
          </p:nvPr>
        </p:nvSpPr>
        <p:spPr>
          <a:xfrm>
            <a:off x="694482" y="215906"/>
            <a:ext cx="8144719" cy="720271"/>
          </a:xfrm>
        </p:spPr>
        <p:txBody>
          <a:bodyPr/>
          <a:lstStyle/>
          <a:p>
            <a:r>
              <a:rPr lang="en-US" dirty="0" smtClean="0"/>
              <a:t>Click to edit Master title style</a:t>
            </a:r>
            <a:endParaRPr lang="en-US" dirty="0"/>
          </a:p>
        </p:txBody>
      </p:sp>
      <p:sp>
        <p:nvSpPr>
          <p:cNvPr id="4" name="Content Placeholder 2"/>
          <p:cNvSpPr>
            <a:spLocks noGrp="1"/>
          </p:cNvSpPr>
          <p:nvPr>
            <p:ph idx="1"/>
          </p:nvPr>
        </p:nvSpPr>
        <p:spPr>
          <a:xfrm>
            <a:off x="395536" y="1165070"/>
            <a:ext cx="8458200" cy="5386343"/>
          </a:xfrm>
        </p:spPr>
        <p:txBody>
          <a:bodyPr/>
          <a:lstStyle>
            <a:lvl2pPr>
              <a:defRPr>
                <a:solidFill>
                  <a:srgbClr val="003399"/>
                </a:solidFill>
              </a:defRPr>
            </a:lvl2pPr>
            <a:lvl4pPr marL="1484920" indent="-236383">
              <a:defRPr/>
            </a:lvl4pPr>
            <a:lvl5pPr marL="1827596" indent="-228447">
              <a:defRPr sz="12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Layout>
</file>

<file path=ppt/slideLayouts/slideLayout435.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pic>
        <p:nvPicPr>
          <p:cNvPr id="6" name="Picture 5" descr="Budget Master.jpg"/>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543246175"/>
      </p:ext>
    </p:extLst>
  </p:cSld>
  <p:clrMapOvr>
    <a:masterClrMapping/>
  </p:clrMapOvr>
  <p:transition xmlns:p14="http://schemas.microsoft.com/office/powerpoint/2010/main" spd="slow">
    <p:wipe dir="d"/>
  </p:transition>
</p:sldLayout>
</file>

<file path=ppt/slideLayouts/slideLayout436.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6" name="Slide Number Placeholder 5"/>
          <p:cNvSpPr txBox="1">
            <a:spLocks/>
          </p:cNvSpPr>
          <p:nvPr/>
        </p:nvSpPr>
        <p:spPr>
          <a:xfrm>
            <a:off x="6553200" y="6356350"/>
            <a:ext cx="2133600" cy="365125"/>
          </a:xfrm>
          <a:prstGeom prst="rect">
            <a:avLst/>
          </a:prstGeom>
        </p:spPr>
        <p:txBody>
          <a:bodyPr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fld id="{41FA14D0-7AF9-1145-8C12-2584443089C3}" type="slidenum">
              <a:rPr lang="en-US" smtClean="0">
                <a:solidFill>
                  <a:sysClr val="windowText" lastClr="000000">
                    <a:tint val="75000"/>
                  </a:sysClr>
                </a:solidFill>
                <a:latin typeface="Arial"/>
              </a:rPr>
              <a:pPr fontAlgn="auto">
                <a:spcBef>
                  <a:spcPts val="0"/>
                </a:spcBef>
                <a:spcAft>
                  <a:spcPts val="0"/>
                </a:spcAft>
                <a:defRPr/>
              </a:pPr>
              <a:t>‹#›</a:t>
            </a:fld>
            <a:endParaRPr lang="en-US" dirty="0">
              <a:solidFill>
                <a:sysClr val="windowText" lastClr="000000">
                  <a:tint val="75000"/>
                </a:sysClr>
              </a:solidFill>
              <a:latin typeface="Arial"/>
            </a:endParaRPr>
          </a:p>
        </p:txBody>
      </p:sp>
      <p:sp>
        <p:nvSpPr>
          <p:cNvPr id="7" name="Footer Placeholder 4"/>
          <p:cNvSpPr txBox="1">
            <a:spLocks/>
          </p:cNvSpPr>
          <p:nvPr/>
        </p:nvSpPr>
        <p:spPr>
          <a:xfrm>
            <a:off x="3124200" y="6356350"/>
            <a:ext cx="2895600" cy="365125"/>
          </a:xfrm>
          <a:prstGeom prst="rect">
            <a:avLst/>
          </a:prstGeom>
        </p:spPr>
        <p:txBody>
          <a:bodyPr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r>
              <a:rPr lang="en-US" dirty="0" smtClean="0">
                <a:solidFill>
                  <a:sysClr val="windowText" lastClr="000000">
                    <a:tint val="75000"/>
                  </a:sysClr>
                </a:solidFill>
                <a:latin typeface="Arial"/>
              </a:rPr>
              <a:t>Monthly Review</a:t>
            </a:r>
            <a:endParaRPr lang="en-US" dirty="0">
              <a:solidFill>
                <a:sysClr val="windowText" lastClr="000000">
                  <a:tint val="75000"/>
                </a:sysClr>
              </a:solidFill>
              <a:latin typeface="Arial"/>
            </a:endParaRPr>
          </a:p>
        </p:txBody>
      </p:sp>
      <p:sp>
        <p:nvSpPr>
          <p:cNvPr id="2" name="Title 1"/>
          <p:cNvSpPr>
            <a:spLocks noGrp="1"/>
          </p:cNvSpPr>
          <p:nvPr>
            <p:ph type="ctrTitle"/>
          </p:nvPr>
        </p:nvSpPr>
        <p:spPr>
          <a:xfrm>
            <a:off x="2103120" y="274320"/>
            <a:ext cx="5486400" cy="594360"/>
          </a:xfrm>
          <a:prstGeom prst="rect">
            <a:avLst/>
          </a:prstGeom>
        </p:spPr>
        <p:txBody>
          <a:bodyPr/>
          <a:lstStyle>
            <a:lvl1pPr algn="ctr">
              <a:defRPr sz="2400" b="1">
                <a:solidFill>
                  <a:schemeClr val="tx1"/>
                </a:solidFill>
                <a:latin typeface="Arial"/>
                <a:cs typeface="Arial"/>
              </a:defRPr>
            </a:lvl1pPr>
          </a:lstStyle>
          <a:p>
            <a:r>
              <a:rPr lang="en-US" dirty="0" smtClean="0"/>
              <a:t>Click to edit Master title style</a:t>
            </a:r>
            <a:endParaRPr lang="en-US" dirty="0"/>
          </a:p>
        </p:txBody>
      </p:sp>
      <p:sp>
        <p:nvSpPr>
          <p:cNvPr id="8" name="Content Placeholder 2"/>
          <p:cNvSpPr>
            <a:spLocks noGrp="1"/>
          </p:cNvSpPr>
          <p:nvPr>
            <p:ph idx="1"/>
          </p:nvPr>
        </p:nvSpPr>
        <p:spPr>
          <a:xfrm>
            <a:off x="163513" y="889000"/>
            <a:ext cx="8797925" cy="5510146"/>
          </a:xfrm>
          <a:prstGeom prst="rect">
            <a:avLst/>
          </a:prstGeom>
        </p:spPr>
        <p:txBody>
          <a:bodyPr/>
          <a:lstStyle>
            <a:lvl1pPr marL="168275" indent="-168275">
              <a:buFont typeface="Arial"/>
              <a:buChar char="•"/>
              <a:defRPr sz="2000" b="0" baseline="0"/>
            </a:lvl1pPr>
            <a:lvl2pPr marL="457200" indent="-228600">
              <a:buFont typeface="Lucida Grande"/>
              <a:buChar char="­"/>
              <a:defRPr sz="2000" baseline="0"/>
            </a:lvl2pPr>
            <a:lvl3pPr marL="973138" indent="-169863">
              <a:defRPr sz="2000" b="0" i="0" baseline="0">
                <a:solidFill>
                  <a:schemeClr val="tx1"/>
                </a:solidFill>
                <a:latin typeface="Arial"/>
              </a:defRPr>
            </a:lvl3pPr>
            <a:lvl4pPr>
              <a:defRPr sz="2000" baseline="0">
                <a:latin typeface="Arial"/>
                <a:cs typeface="Arial"/>
              </a:defRPr>
            </a:lvl4pPr>
            <a:lvl5pPr>
              <a:defRPr sz="2000" baseline="0">
                <a:latin typeface="Arial"/>
                <a:cs typeface="Aria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Date Placeholder 3"/>
          <p:cNvSpPr txBox="1">
            <a:spLocks/>
          </p:cNvSpPr>
          <p:nvPr userDrawn="1"/>
        </p:nvSpPr>
        <p:spPr>
          <a:xfrm>
            <a:off x="457200" y="6356350"/>
            <a:ext cx="2133600" cy="365125"/>
          </a:xfrm>
          <a:prstGeom prst="rect">
            <a:avLst/>
          </a:prstGeom>
        </p:spPr>
        <p:txBody>
          <a:bodyPr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r>
              <a:rPr lang="en-US" dirty="0" smtClean="0">
                <a:solidFill>
                  <a:srgbClr val="878A8B"/>
                </a:solidFill>
                <a:latin typeface="Arial"/>
              </a:rPr>
              <a:t>4 December 2014</a:t>
            </a:r>
            <a:endParaRPr lang="en-US" dirty="0">
              <a:solidFill>
                <a:srgbClr val="878A8B"/>
              </a:solidFill>
              <a:latin typeface="Arial"/>
            </a:endParaRPr>
          </a:p>
        </p:txBody>
      </p:sp>
      <p:pic>
        <p:nvPicPr>
          <p:cNvPr id="9" name="Picture 8" descr="sofialogo.pdf"/>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100584" y="210312"/>
            <a:ext cx="1754298" cy="687167"/>
          </a:xfrm>
          <a:prstGeom prst="rect">
            <a:avLst/>
          </a:prstGeom>
        </p:spPr>
      </p:pic>
      <p:pic>
        <p:nvPicPr>
          <p:cNvPr id="13" name="Picture 12" descr="NASALogo.jp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010144" y="137160"/>
            <a:ext cx="815251" cy="677882"/>
          </a:xfrm>
          <a:prstGeom prst="rect">
            <a:avLst/>
          </a:prstGeom>
        </p:spPr>
      </p:pic>
    </p:spTree>
    <p:extLst>
      <p:ext uri="{BB962C8B-B14F-4D97-AF65-F5344CB8AC3E}">
        <p14:creationId xmlns:p14="http://schemas.microsoft.com/office/powerpoint/2010/main" val="3496849526"/>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
        <p:nvSpPr>
          <p:cNvPr id="6" name="Slide Number Placeholder 5"/>
          <p:cNvSpPr txBox="1">
            <a:spLocks/>
          </p:cNvSpPr>
          <p:nvPr/>
        </p:nvSpPr>
        <p:spPr>
          <a:xfrm>
            <a:off x="6553200" y="6356350"/>
            <a:ext cx="2133600" cy="365125"/>
          </a:xfrm>
          <a:prstGeom prst="rect">
            <a:avLst/>
          </a:prstGeom>
        </p:spPr>
        <p:txBody>
          <a:bodyPr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fld id="{9216FDAE-F17E-324E-B347-7D0E72652D33}" type="slidenum">
              <a:rPr lang="en-US" smtClean="0">
                <a:solidFill>
                  <a:sysClr val="windowText" lastClr="000000">
                    <a:tint val="75000"/>
                  </a:sysClr>
                </a:solidFill>
                <a:latin typeface="Arial"/>
              </a:rPr>
              <a:pPr fontAlgn="auto">
                <a:spcBef>
                  <a:spcPts val="0"/>
                </a:spcBef>
                <a:spcAft>
                  <a:spcPts val="0"/>
                </a:spcAft>
                <a:defRPr/>
              </a:pPr>
              <a:t>‹#›</a:t>
            </a:fld>
            <a:endParaRPr lang="en-US" dirty="0">
              <a:solidFill>
                <a:sysClr val="windowText" lastClr="000000">
                  <a:tint val="75000"/>
                </a:sysClr>
              </a:solidFill>
              <a:latin typeface="Arial"/>
            </a:endParaRPr>
          </a:p>
        </p:txBody>
      </p:sp>
      <p:sp>
        <p:nvSpPr>
          <p:cNvPr id="7" name="Footer Placeholder 4"/>
          <p:cNvSpPr txBox="1">
            <a:spLocks/>
          </p:cNvSpPr>
          <p:nvPr/>
        </p:nvSpPr>
        <p:spPr>
          <a:xfrm>
            <a:off x="3124200" y="6356350"/>
            <a:ext cx="2895600" cy="365125"/>
          </a:xfrm>
          <a:prstGeom prst="rect">
            <a:avLst/>
          </a:prstGeom>
        </p:spPr>
        <p:txBody>
          <a:bodyPr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r>
              <a:rPr lang="en-US" dirty="0" smtClean="0">
                <a:solidFill>
                  <a:sysClr val="windowText" lastClr="000000">
                    <a:tint val="75000"/>
                  </a:sysClr>
                </a:solidFill>
                <a:latin typeface="Arial"/>
              </a:rPr>
              <a:t>Monthly Review</a:t>
            </a:r>
            <a:endParaRPr lang="en-US" dirty="0">
              <a:solidFill>
                <a:sysClr val="windowText" lastClr="000000">
                  <a:tint val="75000"/>
                </a:sysClr>
              </a:solidFill>
              <a:latin typeface="Arial"/>
            </a:endParaRPr>
          </a:p>
        </p:txBody>
      </p:sp>
      <p:sp>
        <p:nvSpPr>
          <p:cNvPr id="11" name="Title 1"/>
          <p:cNvSpPr>
            <a:spLocks noGrp="1"/>
          </p:cNvSpPr>
          <p:nvPr>
            <p:ph type="ctrTitle"/>
          </p:nvPr>
        </p:nvSpPr>
        <p:spPr>
          <a:xfrm>
            <a:off x="2103120" y="274320"/>
            <a:ext cx="5486400" cy="594360"/>
          </a:xfrm>
          <a:prstGeom prst="rect">
            <a:avLst/>
          </a:prstGeom>
        </p:spPr>
        <p:txBody>
          <a:bodyPr/>
          <a:lstStyle>
            <a:lvl1pPr algn="ctr">
              <a:defRPr sz="2400" b="1">
                <a:solidFill>
                  <a:schemeClr val="tx1"/>
                </a:solidFill>
                <a:latin typeface="Arial"/>
                <a:cs typeface="Arial"/>
              </a:defRPr>
            </a:lvl1pPr>
          </a:lstStyle>
          <a:p>
            <a:r>
              <a:rPr lang="en-US" dirty="0" smtClean="0"/>
              <a:t>Click to edit Master title style</a:t>
            </a:r>
            <a:endParaRPr lang="en-US" dirty="0"/>
          </a:p>
        </p:txBody>
      </p:sp>
      <p:sp>
        <p:nvSpPr>
          <p:cNvPr id="8" name="Content Placeholder 2"/>
          <p:cNvSpPr>
            <a:spLocks noGrp="1"/>
          </p:cNvSpPr>
          <p:nvPr>
            <p:ph idx="1"/>
          </p:nvPr>
        </p:nvSpPr>
        <p:spPr>
          <a:xfrm>
            <a:off x="163513" y="889000"/>
            <a:ext cx="8797925" cy="5510146"/>
          </a:xfrm>
          <a:prstGeom prst="rect">
            <a:avLst/>
          </a:prstGeom>
        </p:spPr>
        <p:txBody>
          <a:bodyPr/>
          <a:lstStyle>
            <a:lvl1pPr marL="168275" indent="-168275">
              <a:buFont typeface="Arial"/>
              <a:buChar char="•"/>
              <a:defRPr sz="2000" b="0" baseline="0"/>
            </a:lvl1pPr>
            <a:lvl2pPr marL="457200" indent="-228600">
              <a:buFont typeface="Lucida Grande"/>
              <a:buChar char="­"/>
              <a:defRPr sz="2000" baseline="0"/>
            </a:lvl2pPr>
            <a:lvl3pPr marL="973138" indent="-169863">
              <a:defRPr sz="2000" b="0" i="0" baseline="0">
                <a:solidFill>
                  <a:schemeClr val="tx1"/>
                </a:solidFill>
                <a:latin typeface="Arial"/>
              </a:defRPr>
            </a:lvl3pPr>
            <a:lvl4pPr>
              <a:defRPr sz="2000" baseline="0">
                <a:latin typeface="Arial"/>
                <a:cs typeface="Arial"/>
              </a:defRPr>
            </a:lvl4pPr>
            <a:lvl5pPr>
              <a:defRPr sz="2000" baseline="0">
                <a:latin typeface="Arial"/>
                <a:cs typeface="Aria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Date Placeholder 3"/>
          <p:cNvSpPr txBox="1">
            <a:spLocks/>
          </p:cNvSpPr>
          <p:nvPr userDrawn="1"/>
        </p:nvSpPr>
        <p:spPr>
          <a:xfrm>
            <a:off x="457200" y="6373283"/>
            <a:ext cx="2133600" cy="365125"/>
          </a:xfrm>
          <a:prstGeom prst="rect">
            <a:avLst/>
          </a:prstGeom>
        </p:spPr>
        <p:txBody>
          <a:bodyPr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r>
              <a:rPr lang="en-US" dirty="0" smtClean="0">
                <a:solidFill>
                  <a:srgbClr val="878A8B"/>
                </a:solidFill>
                <a:latin typeface="Arial"/>
              </a:rPr>
              <a:t>4 December 2014</a:t>
            </a:r>
            <a:endParaRPr lang="en-US" dirty="0">
              <a:solidFill>
                <a:srgbClr val="878A8B"/>
              </a:solidFill>
              <a:latin typeface="Arial"/>
            </a:endParaRPr>
          </a:p>
        </p:txBody>
      </p:sp>
      <p:pic>
        <p:nvPicPr>
          <p:cNvPr id="10" name="Picture 9" descr="sofialogo.pdf"/>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100584" y="210312"/>
            <a:ext cx="1754298" cy="687167"/>
          </a:xfrm>
          <a:prstGeom prst="rect">
            <a:avLst/>
          </a:prstGeom>
        </p:spPr>
      </p:pic>
      <p:pic>
        <p:nvPicPr>
          <p:cNvPr id="14" name="Picture 13" descr="NASALogo.jp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010144" y="137160"/>
            <a:ext cx="815251" cy="677882"/>
          </a:xfrm>
          <a:prstGeom prst="rect">
            <a:avLst/>
          </a:prstGeom>
        </p:spPr>
      </p:pic>
    </p:spTree>
    <p:extLst>
      <p:ext uri="{BB962C8B-B14F-4D97-AF65-F5344CB8AC3E}">
        <p14:creationId xmlns:p14="http://schemas.microsoft.com/office/powerpoint/2010/main" val="2902085761"/>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11" name="Title 1"/>
          <p:cNvSpPr>
            <a:spLocks noGrp="1"/>
          </p:cNvSpPr>
          <p:nvPr>
            <p:ph type="ctrTitle"/>
          </p:nvPr>
        </p:nvSpPr>
        <p:spPr>
          <a:xfrm>
            <a:off x="2103120" y="274320"/>
            <a:ext cx="5486400" cy="594360"/>
          </a:xfrm>
          <a:prstGeom prst="rect">
            <a:avLst/>
          </a:prstGeom>
        </p:spPr>
        <p:txBody>
          <a:bodyPr/>
          <a:lstStyle>
            <a:lvl1pPr algn="ctr">
              <a:defRPr sz="2400" b="1">
                <a:solidFill>
                  <a:schemeClr val="tx1"/>
                </a:solidFill>
                <a:latin typeface="Arial"/>
                <a:cs typeface="Arial"/>
              </a:defRPr>
            </a:lvl1pPr>
          </a:lstStyle>
          <a:p>
            <a:r>
              <a:rPr lang="en-US" dirty="0" smtClean="0"/>
              <a:t>Click to edit Master title style</a:t>
            </a:r>
            <a:endParaRPr lang="en-US" dirty="0"/>
          </a:p>
        </p:txBody>
      </p:sp>
      <p:sp>
        <p:nvSpPr>
          <p:cNvPr id="8" name="Content Placeholder 2"/>
          <p:cNvSpPr>
            <a:spLocks noGrp="1"/>
          </p:cNvSpPr>
          <p:nvPr>
            <p:ph idx="1"/>
          </p:nvPr>
        </p:nvSpPr>
        <p:spPr>
          <a:xfrm>
            <a:off x="163513" y="889000"/>
            <a:ext cx="8797925" cy="5510146"/>
          </a:xfrm>
          <a:prstGeom prst="rect">
            <a:avLst/>
          </a:prstGeom>
        </p:spPr>
        <p:txBody>
          <a:bodyPr/>
          <a:lstStyle>
            <a:lvl1pPr marL="168275" indent="-168275">
              <a:buFont typeface="Arial"/>
              <a:buChar char="•"/>
              <a:defRPr sz="2000" b="0" baseline="0"/>
            </a:lvl1pPr>
            <a:lvl2pPr marL="457200" indent="-228600">
              <a:buFont typeface="Lucida Grande"/>
              <a:buChar char="­"/>
              <a:defRPr sz="2000" baseline="0"/>
            </a:lvl2pPr>
            <a:lvl3pPr marL="973138" indent="-169863">
              <a:defRPr sz="2000" b="0" i="0" baseline="0">
                <a:solidFill>
                  <a:schemeClr val="tx1"/>
                </a:solidFill>
                <a:latin typeface="Arial"/>
              </a:defRPr>
            </a:lvl3pPr>
            <a:lvl4pPr>
              <a:defRPr sz="2000" baseline="0">
                <a:latin typeface="Arial"/>
                <a:cs typeface="Arial"/>
              </a:defRPr>
            </a:lvl4pPr>
            <a:lvl5pPr>
              <a:defRPr sz="2000" baseline="0">
                <a:latin typeface="Arial"/>
                <a:cs typeface="Aria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Slide Number Placeholder 5"/>
          <p:cNvSpPr txBox="1">
            <a:spLocks/>
          </p:cNvSpPr>
          <p:nvPr userDrawn="1"/>
        </p:nvSpPr>
        <p:spPr>
          <a:xfrm>
            <a:off x="6553200" y="6356350"/>
            <a:ext cx="2133600" cy="365125"/>
          </a:xfrm>
          <a:prstGeom prst="rect">
            <a:avLst/>
          </a:prstGeom>
        </p:spPr>
        <p:txBody>
          <a:bodyPr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fld id="{9216FDAE-F17E-324E-B347-7D0E72652D33}" type="slidenum">
              <a:rPr lang="en-US" smtClean="0">
                <a:solidFill>
                  <a:sysClr val="windowText" lastClr="000000">
                    <a:tint val="75000"/>
                  </a:sysClr>
                </a:solidFill>
                <a:latin typeface="Arial"/>
              </a:rPr>
              <a:pPr fontAlgn="auto">
                <a:spcBef>
                  <a:spcPts val="0"/>
                </a:spcBef>
                <a:spcAft>
                  <a:spcPts val="0"/>
                </a:spcAft>
                <a:defRPr/>
              </a:pPr>
              <a:t>‹#›</a:t>
            </a:fld>
            <a:endParaRPr lang="en-US" dirty="0">
              <a:solidFill>
                <a:sysClr val="windowText" lastClr="000000">
                  <a:tint val="75000"/>
                </a:sysClr>
              </a:solidFill>
              <a:latin typeface="Arial"/>
            </a:endParaRPr>
          </a:p>
        </p:txBody>
      </p:sp>
      <p:sp>
        <p:nvSpPr>
          <p:cNvPr id="12" name="Footer Placeholder 4"/>
          <p:cNvSpPr txBox="1">
            <a:spLocks/>
          </p:cNvSpPr>
          <p:nvPr userDrawn="1"/>
        </p:nvSpPr>
        <p:spPr>
          <a:xfrm>
            <a:off x="3124200" y="6356350"/>
            <a:ext cx="2895600" cy="365125"/>
          </a:xfrm>
          <a:prstGeom prst="rect">
            <a:avLst/>
          </a:prstGeom>
        </p:spPr>
        <p:txBody>
          <a:bodyPr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r>
              <a:rPr lang="en-US" dirty="0" smtClean="0">
                <a:solidFill>
                  <a:sysClr val="windowText" lastClr="000000">
                    <a:tint val="75000"/>
                  </a:sysClr>
                </a:solidFill>
                <a:latin typeface="Arial"/>
              </a:rPr>
              <a:t>Monthly Review</a:t>
            </a:r>
            <a:endParaRPr lang="en-US" dirty="0">
              <a:solidFill>
                <a:sysClr val="windowText" lastClr="000000">
                  <a:tint val="75000"/>
                </a:sysClr>
              </a:solidFill>
              <a:latin typeface="Arial"/>
            </a:endParaRPr>
          </a:p>
        </p:txBody>
      </p:sp>
      <p:sp>
        <p:nvSpPr>
          <p:cNvPr id="14" name="Date Placeholder 3"/>
          <p:cNvSpPr txBox="1">
            <a:spLocks/>
          </p:cNvSpPr>
          <p:nvPr userDrawn="1"/>
        </p:nvSpPr>
        <p:spPr>
          <a:xfrm>
            <a:off x="457200" y="6356350"/>
            <a:ext cx="2133600" cy="365125"/>
          </a:xfrm>
          <a:prstGeom prst="rect">
            <a:avLst/>
          </a:prstGeom>
        </p:spPr>
        <p:txBody>
          <a:bodyPr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r>
              <a:rPr lang="en-US" dirty="0" smtClean="0">
                <a:solidFill>
                  <a:srgbClr val="878A8B"/>
                </a:solidFill>
                <a:latin typeface="Arial"/>
              </a:rPr>
              <a:t>4 December 2014</a:t>
            </a:r>
            <a:endParaRPr lang="en-US" dirty="0">
              <a:solidFill>
                <a:srgbClr val="878A8B"/>
              </a:solidFill>
              <a:latin typeface="Arial"/>
            </a:endParaRPr>
          </a:p>
        </p:txBody>
      </p:sp>
      <p:pic>
        <p:nvPicPr>
          <p:cNvPr id="13" name="Picture 12" descr="sofialogo.pdf"/>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100584" y="210312"/>
            <a:ext cx="1754298" cy="687167"/>
          </a:xfrm>
          <a:prstGeom prst="rect">
            <a:avLst/>
          </a:prstGeom>
        </p:spPr>
      </p:pic>
      <p:pic>
        <p:nvPicPr>
          <p:cNvPr id="16" name="Picture 15" descr="NASALogo.jp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010144" y="137160"/>
            <a:ext cx="815251" cy="677882"/>
          </a:xfrm>
          <a:prstGeom prst="rect">
            <a:avLst/>
          </a:prstGeom>
        </p:spPr>
      </p:pic>
    </p:spTree>
    <p:extLst>
      <p:ext uri="{BB962C8B-B14F-4D97-AF65-F5344CB8AC3E}">
        <p14:creationId xmlns:p14="http://schemas.microsoft.com/office/powerpoint/2010/main" val="3405249844"/>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
        <p:nvSpPr>
          <p:cNvPr id="8" name="Title 1"/>
          <p:cNvSpPr>
            <a:spLocks noGrp="1"/>
          </p:cNvSpPr>
          <p:nvPr>
            <p:ph type="ctrTitle"/>
          </p:nvPr>
        </p:nvSpPr>
        <p:spPr>
          <a:xfrm>
            <a:off x="2103120" y="274320"/>
            <a:ext cx="5486400" cy="594360"/>
          </a:xfrm>
          <a:prstGeom prst="rect">
            <a:avLst/>
          </a:prstGeom>
        </p:spPr>
        <p:txBody>
          <a:bodyPr/>
          <a:lstStyle>
            <a:lvl1pPr algn="ctr">
              <a:defRPr sz="2400" b="1">
                <a:solidFill>
                  <a:schemeClr val="tx1"/>
                </a:solidFill>
                <a:latin typeface="Arial"/>
                <a:cs typeface="Arial"/>
              </a:defRPr>
            </a:lvl1pPr>
          </a:lstStyle>
          <a:p>
            <a:r>
              <a:rPr lang="en-US" dirty="0" smtClean="0"/>
              <a:t>Click to edit Master title style</a:t>
            </a:r>
            <a:endParaRPr lang="en-US" dirty="0"/>
          </a:p>
        </p:txBody>
      </p:sp>
      <p:sp>
        <p:nvSpPr>
          <p:cNvPr id="11" name="Content Placeholder 2"/>
          <p:cNvSpPr>
            <a:spLocks noGrp="1"/>
          </p:cNvSpPr>
          <p:nvPr>
            <p:ph idx="1"/>
          </p:nvPr>
        </p:nvSpPr>
        <p:spPr>
          <a:xfrm>
            <a:off x="163513" y="889000"/>
            <a:ext cx="8797925" cy="5510146"/>
          </a:xfrm>
          <a:prstGeom prst="rect">
            <a:avLst/>
          </a:prstGeom>
        </p:spPr>
        <p:txBody>
          <a:bodyPr/>
          <a:lstStyle>
            <a:lvl1pPr marL="168275" indent="-168275">
              <a:buFont typeface="Arial"/>
              <a:buChar char="•"/>
              <a:defRPr sz="2000" b="0" baseline="0"/>
            </a:lvl1pPr>
            <a:lvl2pPr marL="457200" indent="-228600">
              <a:buFont typeface="Lucida Grande"/>
              <a:buChar char="­"/>
              <a:defRPr sz="2000" baseline="0"/>
            </a:lvl2pPr>
            <a:lvl3pPr marL="973138" indent="-169863">
              <a:defRPr sz="2000" b="0" i="0" baseline="0">
                <a:solidFill>
                  <a:schemeClr val="tx1"/>
                </a:solidFill>
                <a:latin typeface="Arial"/>
              </a:defRPr>
            </a:lvl3pPr>
            <a:lvl4pPr>
              <a:defRPr sz="2000" baseline="0">
                <a:latin typeface="Arial"/>
                <a:cs typeface="Arial"/>
              </a:defRPr>
            </a:lvl4pPr>
            <a:lvl5pPr>
              <a:defRPr sz="2000" baseline="0">
                <a:latin typeface="Arial"/>
                <a:cs typeface="Aria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Slide Number Placeholder 5"/>
          <p:cNvSpPr txBox="1">
            <a:spLocks/>
          </p:cNvSpPr>
          <p:nvPr userDrawn="1"/>
        </p:nvSpPr>
        <p:spPr>
          <a:xfrm>
            <a:off x="6553200" y="6356350"/>
            <a:ext cx="2133600" cy="365125"/>
          </a:xfrm>
          <a:prstGeom prst="rect">
            <a:avLst/>
          </a:prstGeom>
        </p:spPr>
        <p:txBody>
          <a:bodyPr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fld id="{9216FDAE-F17E-324E-B347-7D0E72652D33}" type="slidenum">
              <a:rPr lang="en-US" smtClean="0">
                <a:solidFill>
                  <a:sysClr val="windowText" lastClr="000000">
                    <a:tint val="75000"/>
                  </a:sysClr>
                </a:solidFill>
                <a:latin typeface="Arial"/>
              </a:rPr>
              <a:pPr fontAlgn="auto">
                <a:spcBef>
                  <a:spcPts val="0"/>
                </a:spcBef>
                <a:spcAft>
                  <a:spcPts val="0"/>
                </a:spcAft>
                <a:defRPr/>
              </a:pPr>
              <a:t>‹#›</a:t>
            </a:fld>
            <a:endParaRPr lang="en-US" dirty="0">
              <a:solidFill>
                <a:sysClr val="windowText" lastClr="000000">
                  <a:tint val="75000"/>
                </a:sysClr>
              </a:solidFill>
              <a:latin typeface="Arial"/>
            </a:endParaRPr>
          </a:p>
        </p:txBody>
      </p:sp>
      <p:sp>
        <p:nvSpPr>
          <p:cNvPr id="12" name="Footer Placeholder 4"/>
          <p:cNvSpPr txBox="1">
            <a:spLocks/>
          </p:cNvSpPr>
          <p:nvPr userDrawn="1"/>
        </p:nvSpPr>
        <p:spPr>
          <a:xfrm>
            <a:off x="3124200" y="6356350"/>
            <a:ext cx="2895600" cy="365125"/>
          </a:xfrm>
          <a:prstGeom prst="rect">
            <a:avLst/>
          </a:prstGeom>
        </p:spPr>
        <p:txBody>
          <a:bodyPr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r>
              <a:rPr lang="en-US" dirty="0" smtClean="0">
                <a:solidFill>
                  <a:sysClr val="windowText" lastClr="000000">
                    <a:tint val="75000"/>
                  </a:sysClr>
                </a:solidFill>
                <a:latin typeface="Arial"/>
              </a:rPr>
              <a:t>Monthly Review</a:t>
            </a:r>
            <a:endParaRPr lang="en-US" dirty="0">
              <a:solidFill>
                <a:sysClr val="windowText" lastClr="000000">
                  <a:tint val="75000"/>
                </a:sysClr>
              </a:solidFill>
              <a:latin typeface="Arial"/>
            </a:endParaRPr>
          </a:p>
        </p:txBody>
      </p:sp>
      <p:sp>
        <p:nvSpPr>
          <p:cNvPr id="14" name="Date Placeholder 3"/>
          <p:cNvSpPr txBox="1">
            <a:spLocks/>
          </p:cNvSpPr>
          <p:nvPr userDrawn="1"/>
        </p:nvSpPr>
        <p:spPr>
          <a:xfrm>
            <a:off x="457200" y="6356350"/>
            <a:ext cx="2133600" cy="365125"/>
          </a:xfrm>
          <a:prstGeom prst="rect">
            <a:avLst/>
          </a:prstGeom>
        </p:spPr>
        <p:txBody>
          <a:bodyPr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r>
              <a:rPr lang="en-US" dirty="0" smtClean="0">
                <a:solidFill>
                  <a:srgbClr val="878A8B"/>
                </a:solidFill>
                <a:latin typeface="Arial"/>
              </a:rPr>
              <a:t>4 December 2014</a:t>
            </a:r>
            <a:endParaRPr lang="en-US" dirty="0">
              <a:solidFill>
                <a:srgbClr val="878A8B"/>
              </a:solidFill>
              <a:latin typeface="Arial"/>
            </a:endParaRPr>
          </a:p>
        </p:txBody>
      </p:sp>
      <p:pic>
        <p:nvPicPr>
          <p:cNvPr id="13" name="Picture 12" descr="sofialogo.pdf"/>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100584" y="210312"/>
            <a:ext cx="1754298" cy="687167"/>
          </a:xfrm>
          <a:prstGeom prst="rect">
            <a:avLst/>
          </a:prstGeom>
        </p:spPr>
      </p:pic>
      <p:pic>
        <p:nvPicPr>
          <p:cNvPr id="16" name="Picture 15" descr="NASALogo.jp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010144" y="137160"/>
            <a:ext cx="815251" cy="677882"/>
          </a:xfrm>
          <a:prstGeom prst="rect">
            <a:avLst/>
          </a:prstGeom>
        </p:spPr>
      </p:pic>
    </p:spTree>
    <p:extLst>
      <p:ext uri="{BB962C8B-B14F-4D97-AF65-F5344CB8AC3E}">
        <p14:creationId xmlns:p14="http://schemas.microsoft.com/office/powerpoint/2010/main" val="9761181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3_Blank">
    <p:spTree>
      <p:nvGrpSpPr>
        <p:cNvPr id="1" name=""/>
        <p:cNvGrpSpPr/>
        <p:nvPr/>
      </p:nvGrpSpPr>
      <p:grpSpPr>
        <a:xfrm>
          <a:off x="0" y="0"/>
          <a:ext cx="0" cy="0"/>
          <a:chOff x="0" y="0"/>
          <a:chExt cx="0" cy="0"/>
        </a:xfrm>
      </p:grpSpPr>
      <p:sp>
        <p:nvSpPr>
          <p:cNvPr id="3" name="Title 1"/>
          <p:cNvSpPr>
            <a:spLocks noGrp="1"/>
          </p:cNvSpPr>
          <p:nvPr>
            <p:ph type="title"/>
          </p:nvPr>
        </p:nvSpPr>
        <p:spPr>
          <a:xfrm>
            <a:off x="694487" y="215913"/>
            <a:ext cx="8144719" cy="720271"/>
          </a:xfrm>
        </p:spPr>
        <p:txBody>
          <a:bodyPr/>
          <a:lstStyle/>
          <a:p>
            <a:r>
              <a:rPr lang="en-US" dirty="0" smtClean="0"/>
              <a:t>Click to edit Master title style</a:t>
            </a:r>
            <a:endParaRPr lang="en-US" dirty="0"/>
          </a:p>
        </p:txBody>
      </p:sp>
      <p:sp>
        <p:nvSpPr>
          <p:cNvPr id="4" name="Content Placeholder 2"/>
          <p:cNvSpPr>
            <a:spLocks noGrp="1"/>
          </p:cNvSpPr>
          <p:nvPr>
            <p:ph idx="1"/>
          </p:nvPr>
        </p:nvSpPr>
        <p:spPr>
          <a:xfrm>
            <a:off x="395536" y="1165076"/>
            <a:ext cx="8458200" cy="5386343"/>
          </a:xfrm>
        </p:spPr>
        <p:txBody>
          <a:bodyPr/>
          <a:lstStyle>
            <a:lvl2pPr>
              <a:defRPr>
                <a:solidFill>
                  <a:srgbClr val="003399"/>
                </a:solidFill>
              </a:defRPr>
            </a:lvl2pPr>
            <a:lvl4pPr marL="1484561" indent="-236327">
              <a:defRPr/>
            </a:lvl4pPr>
            <a:lvl5pPr marL="1827155" indent="-228391">
              <a:defRPr sz="12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279719586"/>
      </p:ext>
    </p:extLst>
  </p:cSld>
  <p:clrMapOvr>
    <a:masterClrMapping/>
  </p:clrMapOvr>
  <p:transition xmlns:p14="http://schemas.microsoft.com/office/powerpoint/2010/main" spd="slow">
    <p:fade thruBlk="1"/>
  </p:transition>
  <p:timing>
    <p:tnLst>
      <p:par>
        <p:cTn xmlns:p14="http://schemas.microsoft.com/office/powerpoint/2010/main" id="1" dur="indefinite" restart="never" nodeType="tmRoot"/>
      </p:par>
    </p:tnLst>
  </p:timing>
</p:sldLayout>
</file>

<file path=ppt/slideLayouts/slideLayout440.xml><?xml version="1.0" encoding="utf-8"?>
<p:sldLayout xmlns:a="http://schemas.openxmlformats.org/drawingml/2006/main" xmlns:r="http://schemas.openxmlformats.org/officeDocument/2006/relationships" xmlns:p="http://schemas.openxmlformats.org/presentationml/2006/main" showMasterSp="0" preserve="1" userDrawn="1">
  <p:cSld name="Content with Caption">
    <p:spTree>
      <p:nvGrpSpPr>
        <p:cNvPr id="1" name=""/>
        <p:cNvGrpSpPr/>
        <p:nvPr/>
      </p:nvGrpSpPr>
      <p:grpSpPr>
        <a:xfrm>
          <a:off x="0" y="0"/>
          <a:ext cx="0" cy="0"/>
          <a:chOff x="0" y="0"/>
          <a:chExt cx="0" cy="0"/>
        </a:xfrm>
      </p:grpSpPr>
      <p:sp>
        <p:nvSpPr>
          <p:cNvPr id="12" name="Title 1"/>
          <p:cNvSpPr>
            <a:spLocks noGrp="1"/>
          </p:cNvSpPr>
          <p:nvPr>
            <p:ph type="ctrTitle"/>
          </p:nvPr>
        </p:nvSpPr>
        <p:spPr>
          <a:xfrm>
            <a:off x="2103120" y="274320"/>
            <a:ext cx="5486400" cy="594360"/>
          </a:xfrm>
          <a:prstGeom prst="rect">
            <a:avLst/>
          </a:prstGeom>
        </p:spPr>
        <p:txBody>
          <a:bodyPr/>
          <a:lstStyle>
            <a:lvl1pPr algn="ctr">
              <a:defRPr sz="2400" b="1">
                <a:solidFill>
                  <a:schemeClr val="tx1"/>
                </a:solidFill>
                <a:latin typeface="Arial"/>
                <a:cs typeface="Arial"/>
              </a:defRPr>
            </a:lvl1pPr>
          </a:lstStyle>
          <a:p>
            <a:r>
              <a:rPr lang="en-US" dirty="0" smtClean="0"/>
              <a:t>Click to edit Master title style</a:t>
            </a:r>
            <a:endParaRPr lang="en-US" dirty="0"/>
          </a:p>
        </p:txBody>
      </p:sp>
      <p:sp>
        <p:nvSpPr>
          <p:cNvPr id="9" name="Content Placeholder 2"/>
          <p:cNvSpPr>
            <a:spLocks noGrp="1"/>
          </p:cNvSpPr>
          <p:nvPr>
            <p:ph idx="1"/>
          </p:nvPr>
        </p:nvSpPr>
        <p:spPr>
          <a:xfrm>
            <a:off x="163513" y="889000"/>
            <a:ext cx="8797925" cy="5510146"/>
          </a:xfrm>
          <a:prstGeom prst="rect">
            <a:avLst/>
          </a:prstGeom>
        </p:spPr>
        <p:txBody>
          <a:bodyPr/>
          <a:lstStyle>
            <a:lvl1pPr marL="168275" indent="-168275">
              <a:buFont typeface="Arial"/>
              <a:buChar char="•"/>
              <a:defRPr sz="2000" b="0" baseline="0"/>
            </a:lvl1pPr>
            <a:lvl2pPr marL="457200" indent="-228600">
              <a:buFont typeface="Lucida Grande"/>
              <a:buChar char="­"/>
              <a:defRPr sz="2000" baseline="0"/>
            </a:lvl2pPr>
            <a:lvl3pPr marL="973138" indent="-169863">
              <a:defRPr sz="2000" b="0" i="0" baseline="0">
                <a:solidFill>
                  <a:schemeClr val="tx1"/>
                </a:solidFill>
                <a:latin typeface="Arial"/>
              </a:defRPr>
            </a:lvl3pPr>
            <a:lvl4pPr>
              <a:defRPr sz="2000" baseline="0">
                <a:latin typeface="Arial"/>
                <a:cs typeface="Arial"/>
              </a:defRPr>
            </a:lvl4pPr>
            <a:lvl5pPr>
              <a:defRPr sz="2000" baseline="0">
                <a:latin typeface="Arial"/>
                <a:cs typeface="Aria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Slide Number Placeholder 5"/>
          <p:cNvSpPr txBox="1">
            <a:spLocks/>
          </p:cNvSpPr>
          <p:nvPr userDrawn="1"/>
        </p:nvSpPr>
        <p:spPr>
          <a:xfrm>
            <a:off x="6553200" y="6356350"/>
            <a:ext cx="2133600" cy="365125"/>
          </a:xfrm>
          <a:prstGeom prst="rect">
            <a:avLst/>
          </a:prstGeom>
        </p:spPr>
        <p:txBody>
          <a:bodyPr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fld id="{9216FDAE-F17E-324E-B347-7D0E72652D33}" type="slidenum">
              <a:rPr lang="en-US" smtClean="0">
                <a:solidFill>
                  <a:sysClr val="windowText" lastClr="000000">
                    <a:tint val="75000"/>
                  </a:sysClr>
                </a:solidFill>
                <a:latin typeface="Arial"/>
              </a:rPr>
              <a:pPr fontAlgn="auto">
                <a:spcBef>
                  <a:spcPts val="0"/>
                </a:spcBef>
                <a:spcAft>
                  <a:spcPts val="0"/>
                </a:spcAft>
                <a:defRPr/>
              </a:pPr>
              <a:t>‹#›</a:t>
            </a:fld>
            <a:endParaRPr lang="en-US" dirty="0">
              <a:solidFill>
                <a:sysClr val="windowText" lastClr="000000">
                  <a:tint val="75000"/>
                </a:sysClr>
              </a:solidFill>
              <a:latin typeface="Arial"/>
            </a:endParaRPr>
          </a:p>
        </p:txBody>
      </p:sp>
      <p:sp>
        <p:nvSpPr>
          <p:cNvPr id="13" name="Footer Placeholder 4"/>
          <p:cNvSpPr txBox="1">
            <a:spLocks/>
          </p:cNvSpPr>
          <p:nvPr userDrawn="1"/>
        </p:nvSpPr>
        <p:spPr>
          <a:xfrm>
            <a:off x="3124200" y="6356350"/>
            <a:ext cx="2895600" cy="365125"/>
          </a:xfrm>
          <a:prstGeom prst="rect">
            <a:avLst/>
          </a:prstGeom>
        </p:spPr>
        <p:txBody>
          <a:bodyPr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r>
              <a:rPr lang="en-US" dirty="0" smtClean="0">
                <a:solidFill>
                  <a:sysClr val="windowText" lastClr="000000">
                    <a:tint val="75000"/>
                  </a:sysClr>
                </a:solidFill>
                <a:latin typeface="Arial"/>
              </a:rPr>
              <a:t>Monthly Review</a:t>
            </a:r>
            <a:endParaRPr lang="en-US" dirty="0">
              <a:solidFill>
                <a:sysClr val="windowText" lastClr="000000">
                  <a:tint val="75000"/>
                </a:sysClr>
              </a:solidFill>
              <a:latin typeface="Arial"/>
            </a:endParaRPr>
          </a:p>
        </p:txBody>
      </p:sp>
      <p:sp>
        <p:nvSpPr>
          <p:cNvPr id="15" name="Date Placeholder 3"/>
          <p:cNvSpPr txBox="1">
            <a:spLocks/>
          </p:cNvSpPr>
          <p:nvPr userDrawn="1"/>
        </p:nvSpPr>
        <p:spPr>
          <a:xfrm>
            <a:off x="457200" y="6356350"/>
            <a:ext cx="2133600" cy="365125"/>
          </a:xfrm>
          <a:prstGeom prst="rect">
            <a:avLst/>
          </a:prstGeom>
        </p:spPr>
        <p:txBody>
          <a:bodyPr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r>
              <a:rPr lang="en-US" dirty="0" smtClean="0">
                <a:solidFill>
                  <a:srgbClr val="878A8B"/>
                </a:solidFill>
                <a:latin typeface="Arial"/>
              </a:rPr>
              <a:t>4 December 2014</a:t>
            </a:r>
            <a:endParaRPr lang="en-US" dirty="0">
              <a:solidFill>
                <a:srgbClr val="878A8B"/>
              </a:solidFill>
              <a:latin typeface="Arial"/>
            </a:endParaRPr>
          </a:p>
        </p:txBody>
      </p:sp>
      <p:pic>
        <p:nvPicPr>
          <p:cNvPr id="16" name="Picture 15" descr="sofialogo.pdf"/>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100584" y="210312"/>
            <a:ext cx="1754298" cy="687167"/>
          </a:xfrm>
          <a:prstGeom prst="rect">
            <a:avLst/>
          </a:prstGeom>
        </p:spPr>
      </p:pic>
      <p:pic>
        <p:nvPicPr>
          <p:cNvPr id="17" name="Picture 16" descr="NASALogo.jp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010144" y="137160"/>
            <a:ext cx="815251" cy="677882"/>
          </a:xfrm>
          <a:prstGeom prst="rect">
            <a:avLst/>
          </a:prstGeom>
        </p:spPr>
      </p:pic>
    </p:spTree>
    <p:extLst>
      <p:ext uri="{BB962C8B-B14F-4D97-AF65-F5344CB8AC3E}">
        <p14:creationId xmlns:p14="http://schemas.microsoft.com/office/powerpoint/2010/main" val="4239442391"/>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showMasterSp="0" preserve="1" userDrawn="1">
  <p:cSld name="Picture with Caption">
    <p:spTree>
      <p:nvGrpSpPr>
        <p:cNvPr id="1" name=""/>
        <p:cNvGrpSpPr/>
        <p:nvPr/>
      </p:nvGrpSpPr>
      <p:grpSpPr>
        <a:xfrm>
          <a:off x="0" y="0"/>
          <a:ext cx="0" cy="0"/>
          <a:chOff x="0" y="0"/>
          <a:chExt cx="0" cy="0"/>
        </a:xfrm>
      </p:grpSpPr>
      <p:sp>
        <p:nvSpPr>
          <p:cNvPr id="9" name="Title 1"/>
          <p:cNvSpPr>
            <a:spLocks noGrp="1"/>
          </p:cNvSpPr>
          <p:nvPr>
            <p:ph type="ctrTitle"/>
          </p:nvPr>
        </p:nvSpPr>
        <p:spPr>
          <a:xfrm>
            <a:off x="2103120" y="274320"/>
            <a:ext cx="5486400" cy="594360"/>
          </a:xfrm>
          <a:prstGeom prst="rect">
            <a:avLst/>
          </a:prstGeom>
        </p:spPr>
        <p:txBody>
          <a:bodyPr/>
          <a:lstStyle>
            <a:lvl1pPr algn="ctr">
              <a:defRPr sz="2400" b="1">
                <a:solidFill>
                  <a:schemeClr val="tx1"/>
                </a:solidFill>
                <a:latin typeface="Arial"/>
                <a:cs typeface="Arial"/>
              </a:defRPr>
            </a:lvl1pPr>
          </a:lstStyle>
          <a:p>
            <a:r>
              <a:rPr lang="en-US" dirty="0" smtClean="0"/>
              <a:t>Click to edit Master title style</a:t>
            </a:r>
            <a:endParaRPr lang="en-US" dirty="0"/>
          </a:p>
        </p:txBody>
      </p:sp>
      <p:sp>
        <p:nvSpPr>
          <p:cNvPr id="11" name="Content Placeholder 2"/>
          <p:cNvSpPr>
            <a:spLocks noGrp="1"/>
          </p:cNvSpPr>
          <p:nvPr>
            <p:ph idx="1"/>
          </p:nvPr>
        </p:nvSpPr>
        <p:spPr>
          <a:xfrm>
            <a:off x="163513" y="889000"/>
            <a:ext cx="8797925" cy="5510146"/>
          </a:xfrm>
          <a:prstGeom prst="rect">
            <a:avLst/>
          </a:prstGeom>
        </p:spPr>
        <p:txBody>
          <a:bodyPr/>
          <a:lstStyle>
            <a:lvl1pPr marL="168275" indent="-168275">
              <a:buFont typeface="Arial"/>
              <a:buChar char="•"/>
              <a:defRPr sz="2000" b="0" baseline="0"/>
            </a:lvl1pPr>
            <a:lvl2pPr marL="457200" indent="-228600">
              <a:buFont typeface="Lucida Grande"/>
              <a:buChar char="­"/>
              <a:defRPr sz="2000" baseline="0"/>
            </a:lvl2pPr>
            <a:lvl3pPr marL="973138" indent="-169863">
              <a:defRPr sz="2000" b="0" i="0" baseline="0">
                <a:solidFill>
                  <a:schemeClr val="tx1"/>
                </a:solidFill>
                <a:latin typeface="Arial"/>
              </a:defRPr>
            </a:lvl3pPr>
            <a:lvl4pPr>
              <a:defRPr sz="2000" baseline="0">
                <a:latin typeface="Arial"/>
                <a:cs typeface="Arial"/>
              </a:defRPr>
            </a:lvl4pPr>
            <a:lvl5pPr>
              <a:defRPr sz="2000" baseline="0">
                <a:latin typeface="Arial"/>
                <a:cs typeface="Aria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Slide Number Placeholder 5"/>
          <p:cNvSpPr txBox="1">
            <a:spLocks/>
          </p:cNvSpPr>
          <p:nvPr userDrawn="1"/>
        </p:nvSpPr>
        <p:spPr>
          <a:xfrm>
            <a:off x="6553200" y="6356350"/>
            <a:ext cx="2133600" cy="365125"/>
          </a:xfrm>
          <a:prstGeom prst="rect">
            <a:avLst/>
          </a:prstGeom>
        </p:spPr>
        <p:txBody>
          <a:bodyPr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fld id="{9216FDAE-F17E-324E-B347-7D0E72652D33}" type="slidenum">
              <a:rPr lang="en-US" smtClean="0">
                <a:solidFill>
                  <a:sysClr val="windowText" lastClr="000000">
                    <a:tint val="75000"/>
                  </a:sysClr>
                </a:solidFill>
                <a:latin typeface="Arial"/>
              </a:rPr>
              <a:pPr fontAlgn="auto">
                <a:spcBef>
                  <a:spcPts val="0"/>
                </a:spcBef>
                <a:spcAft>
                  <a:spcPts val="0"/>
                </a:spcAft>
                <a:defRPr/>
              </a:pPr>
              <a:t>‹#›</a:t>
            </a:fld>
            <a:endParaRPr lang="en-US" dirty="0">
              <a:solidFill>
                <a:sysClr val="windowText" lastClr="000000">
                  <a:tint val="75000"/>
                </a:sysClr>
              </a:solidFill>
              <a:latin typeface="Arial"/>
            </a:endParaRPr>
          </a:p>
        </p:txBody>
      </p:sp>
      <p:sp>
        <p:nvSpPr>
          <p:cNvPr id="13" name="Footer Placeholder 4"/>
          <p:cNvSpPr txBox="1">
            <a:spLocks/>
          </p:cNvSpPr>
          <p:nvPr userDrawn="1"/>
        </p:nvSpPr>
        <p:spPr>
          <a:xfrm>
            <a:off x="3124200" y="6356350"/>
            <a:ext cx="2895600" cy="365125"/>
          </a:xfrm>
          <a:prstGeom prst="rect">
            <a:avLst/>
          </a:prstGeom>
        </p:spPr>
        <p:txBody>
          <a:bodyPr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r>
              <a:rPr lang="en-US" dirty="0" smtClean="0">
                <a:solidFill>
                  <a:sysClr val="windowText" lastClr="000000">
                    <a:tint val="75000"/>
                  </a:sysClr>
                </a:solidFill>
                <a:latin typeface="Arial"/>
              </a:rPr>
              <a:t>Monthly Review</a:t>
            </a:r>
            <a:endParaRPr lang="en-US" dirty="0">
              <a:solidFill>
                <a:sysClr val="windowText" lastClr="000000">
                  <a:tint val="75000"/>
                </a:sysClr>
              </a:solidFill>
              <a:latin typeface="Arial"/>
            </a:endParaRPr>
          </a:p>
        </p:txBody>
      </p:sp>
      <p:sp>
        <p:nvSpPr>
          <p:cNvPr id="15" name="Date Placeholder 3"/>
          <p:cNvSpPr txBox="1">
            <a:spLocks/>
          </p:cNvSpPr>
          <p:nvPr userDrawn="1"/>
        </p:nvSpPr>
        <p:spPr>
          <a:xfrm>
            <a:off x="457200" y="6356350"/>
            <a:ext cx="2133600" cy="365125"/>
          </a:xfrm>
          <a:prstGeom prst="rect">
            <a:avLst/>
          </a:prstGeom>
        </p:spPr>
        <p:txBody>
          <a:bodyPr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r>
              <a:rPr lang="en-US" dirty="0" smtClean="0">
                <a:solidFill>
                  <a:srgbClr val="878A8B"/>
                </a:solidFill>
                <a:latin typeface="Arial"/>
              </a:rPr>
              <a:t>4 December 2014</a:t>
            </a:r>
            <a:endParaRPr lang="en-US" dirty="0">
              <a:solidFill>
                <a:srgbClr val="878A8B"/>
              </a:solidFill>
              <a:latin typeface="Arial"/>
            </a:endParaRPr>
          </a:p>
        </p:txBody>
      </p:sp>
      <p:pic>
        <p:nvPicPr>
          <p:cNvPr id="16" name="Picture 15" descr="sofialogo.pdf"/>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100584" y="210312"/>
            <a:ext cx="1754298" cy="687167"/>
          </a:xfrm>
          <a:prstGeom prst="rect">
            <a:avLst/>
          </a:prstGeom>
        </p:spPr>
      </p:pic>
      <p:pic>
        <p:nvPicPr>
          <p:cNvPr id="17" name="Picture 16" descr="NASALogo.jp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010144" y="137160"/>
            <a:ext cx="815251" cy="677882"/>
          </a:xfrm>
          <a:prstGeom prst="rect">
            <a:avLst/>
          </a:prstGeom>
        </p:spPr>
      </p:pic>
    </p:spTree>
    <p:extLst>
      <p:ext uri="{BB962C8B-B14F-4D97-AF65-F5344CB8AC3E}">
        <p14:creationId xmlns:p14="http://schemas.microsoft.com/office/powerpoint/2010/main" val="1274723499"/>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showMasterSp="0" preserve="1" userDrawn="1">
  <p:cSld name="Title and Vertical Text">
    <p:spTree>
      <p:nvGrpSpPr>
        <p:cNvPr id="1" name=""/>
        <p:cNvGrpSpPr/>
        <p:nvPr/>
      </p:nvGrpSpPr>
      <p:grpSpPr>
        <a:xfrm>
          <a:off x="0" y="0"/>
          <a:ext cx="0" cy="0"/>
          <a:chOff x="0" y="0"/>
          <a:chExt cx="0" cy="0"/>
        </a:xfrm>
      </p:grpSpPr>
      <p:sp>
        <p:nvSpPr>
          <p:cNvPr id="11" name="Title 1"/>
          <p:cNvSpPr>
            <a:spLocks noGrp="1"/>
          </p:cNvSpPr>
          <p:nvPr>
            <p:ph type="ctrTitle"/>
          </p:nvPr>
        </p:nvSpPr>
        <p:spPr>
          <a:xfrm>
            <a:off x="2103120" y="274320"/>
            <a:ext cx="5486400" cy="594360"/>
          </a:xfrm>
          <a:prstGeom prst="rect">
            <a:avLst/>
          </a:prstGeom>
        </p:spPr>
        <p:txBody>
          <a:bodyPr/>
          <a:lstStyle>
            <a:lvl1pPr algn="ctr">
              <a:defRPr sz="2400" b="1">
                <a:solidFill>
                  <a:schemeClr val="tx1"/>
                </a:solidFill>
                <a:latin typeface="Arial"/>
                <a:cs typeface="Arial"/>
              </a:defRPr>
            </a:lvl1pPr>
          </a:lstStyle>
          <a:p>
            <a:r>
              <a:rPr lang="en-US" dirty="0" smtClean="0"/>
              <a:t>Click to edit Master title style</a:t>
            </a:r>
            <a:endParaRPr lang="en-US" dirty="0"/>
          </a:p>
        </p:txBody>
      </p:sp>
      <p:sp>
        <p:nvSpPr>
          <p:cNvPr id="8" name="Content Placeholder 2"/>
          <p:cNvSpPr>
            <a:spLocks noGrp="1"/>
          </p:cNvSpPr>
          <p:nvPr>
            <p:ph idx="1"/>
          </p:nvPr>
        </p:nvSpPr>
        <p:spPr>
          <a:xfrm>
            <a:off x="163513" y="869158"/>
            <a:ext cx="8797925" cy="5510146"/>
          </a:xfrm>
          <a:prstGeom prst="rect">
            <a:avLst/>
          </a:prstGeom>
        </p:spPr>
        <p:txBody>
          <a:bodyPr/>
          <a:lstStyle>
            <a:lvl1pPr marL="168275" indent="-168275">
              <a:buFont typeface="Arial"/>
              <a:buChar char="•"/>
              <a:defRPr sz="2000" b="0" baseline="0"/>
            </a:lvl1pPr>
            <a:lvl2pPr marL="457200" indent="-228600">
              <a:buFont typeface="Lucida Grande"/>
              <a:buChar char="­"/>
              <a:defRPr sz="2000" baseline="0"/>
            </a:lvl2pPr>
            <a:lvl3pPr marL="973138" indent="-169863">
              <a:defRPr sz="2000" b="0" i="0" baseline="0">
                <a:solidFill>
                  <a:schemeClr val="tx1"/>
                </a:solidFill>
                <a:latin typeface="Arial"/>
              </a:defRPr>
            </a:lvl3pPr>
            <a:lvl4pPr>
              <a:defRPr sz="2000" baseline="0">
                <a:latin typeface="Arial"/>
                <a:cs typeface="Arial"/>
              </a:defRPr>
            </a:lvl4pPr>
            <a:lvl5pPr>
              <a:defRPr sz="2000" baseline="0">
                <a:latin typeface="Arial"/>
                <a:cs typeface="Aria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Slide Number Placeholder 5"/>
          <p:cNvSpPr txBox="1">
            <a:spLocks/>
          </p:cNvSpPr>
          <p:nvPr userDrawn="1"/>
        </p:nvSpPr>
        <p:spPr>
          <a:xfrm>
            <a:off x="6553200" y="6356350"/>
            <a:ext cx="2133600" cy="365125"/>
          </a:xfrm>
          <a:prstGeom prst="rect">
            <a:avLst/>
          </a:prstGeom>
        </p:spPr>
        <p:txBody>
          <a:bodyPr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fld id="{9216FDAE-F17E-324E-B347-7D0E72652D33}" type="slidenum">
              <a:rPr lang="en-US" smtClean="0">
                <a:solidFill>
                  <a:sysClr val="windowText" lastClr="000000">
                    <a:tint val="75000"/>
                  </a:sysClr>
                </a:solidFill>
                <a:latin typeface="Arial"/>
              </a:rPr>
              <a:pPr fontAlgn="auto">
                <a:spcBef>
                  <a:spcPts val="0"/>
                </a:spcBef>
                <a:spcAft>
                  <a:spcPts val="0"/>
                </a:spcAft>
                <a:defRPr/>
              </a:pPr>
              <a:t>‹#›</a:t>
            </a:fld>
            <a:endParaRPr lang="en-US" dirty="0">
              <a:solidFill>
                <a:sysClr val="windowText" lastClr="000000">
                  <a:tint val="75000"/>
                </a:sysClr>
              </a:solidFill>
              <a:latin typeface="Arial"/>
            </a:endParaRPr>
          </a:p>
        </p:txBody>
      </p:sp>
      <p:sp>
        <p:nvSpPr>
          <p:cNvPr id="12" name="Footer Placeholder 4"/>
          <p:cNvSpPr txBox="1">
            <a:spLocks/>
          </p:cNvSpPr>
          <p:nvPr userDrawn="1"/>
        </p:nvSpPr>
        <p:spPr>
          <a:xfrm>
            <a:off x="3124200" y="6356350"/>
            <a:ext cx="2895600" cy="365125"/>
          </a:xfrm>
          <a:prstGeom prst="rect">
            <a:avLst/>
          </a:prstGeom>
        </p:spPr>
        <p:txBody>
          <a:bodyPr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r>
              <a:rPr lang="en-US" dirty="0" smtClean="0">
                <a:solidFill>
                  <a:sysClr val="windowText" lastClr="000000">
                    <a:tint val="75000"/>
                  </a:sysClr>
                </a:solidFill>
                <a:latin typeface="Arial"/>
              </a:rPr>
              <a:t>Monthly Review</a:t>
            </a:r>
            <a:endParaRPr lang="en-US" dirty="0">
              <a:solidFill>
                <a:sysClr val="windowText" lastClr="000000">
                  <a:tint val="75000"/>
                </a:sysClr>
              </a:solidFill>
              <a:latin typeface="Arial"/>
            </a:endParaRPr>
          </a:p>
        </p:txBody>
      </p:sp>
      <p:sp>
        <p:nvSpPr>
          <p:cNvPr id="14" name="Date Placeholder 3"/>
          <p:cNvSpPr txBox="1">
            <a:spLocks/>
          </p:cNvSpPr>
          <p:nvPr userDrawn="1"/>
        </p:nvSpPr>
        <p:spPr>
          <a:xfrm>
            <a:off x="457200" y="6356350"/>
            <a:ext cx="2133600" cy="365125"/>
          </a:xfrm>
          <a:prstGeom prst="rect">
            <a:avLst/>
          </a:prstGeom>
        </p:spPr>
        <p:txBody>
          <a:bodyPr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r>
              <a:rPr lang="en-US" dirty="0" smtClean="0">
                <a:solidFill>
                  <a:srgbClr val="878A8B"/>
                </a:solidFill>
                <a:latin typeface="Arial"/>
              </a:rPr>
              <a:t>4 December 2014</a:t>
            </a:r>
            <a:endParaRPr lang="en-US" dirty="0">
              <a:solidFill>
                <a:srgbClr val="878A8B"/>
              </a:solidFill>
              <a:latin typeface="Arial"/>
            </a:endParaRPr>
          </a:p>
        </p:txBody>
      </p:sp>
      <p:pic>
        <p:nvPicPr>
          <p:cNvPr id="13" name="Picture 12" descr="sofialogo.pdf"/>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100584" y="210312"/>
            <a:ext cx="1754298" cy="687167"/>
          </a:xfrm>
          <a:prstGeom prst="rect">
            <a:avLst/>
          </a:prstGeom>
        </p:spPr>
      </p:pic>
      <p:pic>
        <p:nvPicPr>
          <p:cNvPr id="16" name="Picture 15" descr="NASALogo.jp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010144" y="137160"/>
            <a:ext cx="815251" cy="677882"/>
          </a:xfrm>
          <a:prstGeom prst="rect">
            <a:avLst/>
          </a:prstGeom>
        </p:spPr>
      </p:pic>
    </p:spTree>
    <p:extLst>
      <p:ext uri="{BB962C8B-B14F-4D97-AF65-F5344CB8AC3E}">
        <p14:creationId xmlns:p14="http://schemas.microsoft.com/office/powerpoint/2010/main" val="1558524988"/>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Placeholder 1"/>
          <p:cNvSpPr>
            <a:spLocks noGrp="1"/>
          </p:cNvSpPr>
          <p:nvPr>
            <p:ph type="title"/>
          </p:nvPr>
        </p:nvSpPr>
        <p:spPr bwMode="auto">
          <a:xfrm>
            <a:off x="2103438" y="274638"/>
            <a:ext cx="5486400" cy="59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lvl="0"/>
            <a:r>
              <a:rPr lang="en-US" dirty="0"/>
              <a:t>Click to edit Master title style</a:t>
            </a:r>
          </a:p>
        </p:txBody>
      </p:sp>
    </p:spTree>
    <p:extLst>
      <p:ext uri="{BB962C8B-B14F-4D97-AF65-F5344CB8AC3E}">
        <p14:creationId xmlns:p14="http://schemas.microsoft.com/office/powerpoint/2010/main" val="2432367964"/>
      </p:ext>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654527719"/>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preserve="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45630279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5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645736280"/>
      </p:ext>
    </p:extLst>
  </p:cSld>
  <p:clrMapOvr>
    <a:masterClrMapping/>
  </p:clrMapOvr>
  <p:transition xmlns:p14="http://schemas.microsoft.com/office/powerpoint/2010/main" spd="slow">
    <p:fade thruBlk="1"/>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7780431"/>
      </p:ext>
    </p:extLst>
  </p:cSld>
  <p:clrMapOvr>
    <a:masterClrMapping/>
  </p:clrMapOvr>
  <p:transition xmlns:p14="http://schemas.microsoft.com/office/powerpoint/2010/main" spd="slow">
    <p:fade thruBlk="1"/>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6" name="Picture 5" descr="AstroCover.jp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79589" name="Rectangle 5"/>
          <p:cNvSpPr>
            <a:spLocks noGrp="1" noChangeArrowheads="1"/>
          </p:cNvSpPr>
          <p:nvPr>
            <p:ph type="ctrTitle"/>
          </p:nvPr>
        </p:nvSpPr>
        <p:spPr>
          <a:xfrm>
            <a:off x="4680477" y="4715083"/>
            <a:ext cx="4298036" cy="353882"/>
          </a:xfrm>
        </p:spPr>
        <p:txBody>
          <a:bodyPr wrap="square" anchor="t">
            <a:spAutoFit/>
          </a:bodyPr>
          <a:lstStyle>
            <a:lvl1pPr>
              <a:defRPr sz="2000">
                <a:solidFill>
                  <a:srgbClr val="FFFFFF"/>
                </a:solidFill>
              </a:defRPr>
            </a:lvl1pPr>
          </a:lstStyle>
          <a:p>
            <a:r>
              <a:rPr lang="en-US" smtClean="0"/>
              <a:t>Click to edit Master title style</a:t>
            </a:r>
            <a:endParaRPr lang="en-US" dirty="0"/>
          </a:p>
        </p:txBody>
      </p:sp>
      <p:sp>
        <p:nvSpPr>
          <p:cNvPr id="579590" name="Rectangle 6"/>
          <p:cNvSpPr>
            <a:spLocks noGrp="1" noChangeArrowheads="1"/>
          </p:cNvSpPr>
          <p:nvPr>
            <p:ph type="subTitle" idx="1"/>
          </p:nvPr>
        </p:nvSpPr>
        <p:spPr>
          <a:xfrm>
            <a:off x="4965033" y="5235783"/>
            <a:ext cx="3723891" cy="301560"/>
          </a:xfrm>
        </p:spPr>
        <p:txBody>
          <a:bodyPr wrap="square">
            <a:spAutoFit/>
          </a:bodyPr>
          <a:lstStyle>
            <a:lvl1pPr marL="0" indent="0" algn="ctr">
              <a:buNone/>
              <a:defRPr sz="1600">
                <a:solidFill>
                  <a:srgbClr val="FFFFFF"/>
                </a:solidFill>
              </a:defRPr>
            </a:lvl1pPr>
          </a:lstStyle>
          <a:p>
            <a:r>
              <a:rPr lang="en-US" smtClean="0"/>
              <a:t>Click to edit Master subtitle style</a:t>
            </a:r>
            <a:endParaRPr lang="en-US" dirty="0"/>
          </a:p>
        </p:txBody>
      </p:sp>
    </p:spTree>
    <p:extLst>
      <p:ext uri="{BB962C8B-B14F-4D97-AF65-F5344CB8AC3E}">
        <p14:creationId xmlns:p14="http://schemas.microsoft.com/office/powerpoint/2010/main" val="477435175"/>
      </p:ext>
    </p:extLst>
  </p:cSld>
  <p:clrMapOvr>
    <a:masterClrMapping/>
  </p:clrMapOvr>
  <p:transition xmlns:p14="http://schemas.microsoft.com/office/powerpoint/2010/main" spd="slow">
    <p:fade thruBlk="1"/>
  </p:transition>
  <p:hf hdr="0" ftr="0" dt="0"/>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27203" y="92765"/>
            <a:ext cx="8287972" cy="622852"/>
          </a:xfrm>
        </p:spPr>
        <p:txBody>
          <a:bodyPr/>
          <a:lstStyle>
            <a:lvl1pPr>
              <a:defRPr b="1"/>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454891009"/>
      </p:ext>
    </p:extLst>
  </p:cSld>
  <p:clrMapOvr>
    <a:masterClrMapping/>
  </p:clrMapOvr>
  <p:transition xmlns:p14="http://schemas.microsoft.com/office/powerpoint/2010/main" spd="slow">
    <p:fade thruBlk="1"/>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none"/>
            </a:lvl1pPr>
          </a:lstStyle>
          <a:p>
            <a:r>
              <a:rPr lang="en-US" smtClean="0"/>
              <a:t>Click to edit Master title style</a:t>
            </a:r>
            <a:endParaRPr lang="en-US" dirty="0"/>
          </a:p>
        </p:txBody>
      </p:sp>
      <p:sp>
        <p:nvSpPr>
          <p:cNvPr id="3" name="Text Placeholder 2"/>
          <p:cNvSpPr>
            <a:spLocks noGrp="1"/>
          </p:cNvSpPr>
          <p:nvPr>
            <p:ph type="body" idx="1"/>
          </p:nvPr>
        </p:nvSpPr>
        <p:spPr>
          <a:xfrm>
            <a:off x="722313" y="2906720"/>
            <a:ext cx="7772400" cy="1500187"/>
          </a:xfrm>
        </p:spPr>
        <p:txBody>
          <a:bodyPr anchor="b"/>
          <a:lstStyle>
            <a:lvl1pPr marL="0" indent="0">
              <a:buNone/>
              <a:defRPr sz="2000"/>
            </a:lvl1pPr>
            <a:lvl2pPr marL="456899" indent="0">
              <a:buNone/>
              <a:defRPr sz="1800"/>
            </a:lvl2pPr>
            <a:lvl3pPr marL="913798" indent="0">
              <a:buNone/>
              <a:defRPr sz="1600"/>
            </a:lvl3pPr>
            <a:lvl4pPr marL="1370695" indent="0">
              <a:buNone/>
              <a:defRPr sz="1400"/>
            </a:lvl4pPr>
            <a:lvl5pPr marL="1827596" indent="0">
              <a:buNone/>
              <a:defRPr sz="1400"/>
            </a:lvl5pPr>
            <a:lvl6pPr marL="2284492" indent="0">
              <a:buNone/>
              <a:defRPr sz="1400"/>
            </a:lvl6pPr>
            <a:lvl7pPr marL="2741387" indent="0">
              <a:buNone/>
              <a:defRPr sz="1400"/>
            </a:lvl7pPr>
            <a:lvl8pPr marL="3198287" indent="0">
              <a:buNone/>
              <a:defRPr sz="1400"/>
            </a:lvl8pPr>
            <a:lvl9pPr marL="3655186" indent="0">
              <a:buNone/>
              <a:defRPr sz="1400"/>
            </a:lvl9pPr>
          </a:lstStyle>
          <a:p>
            <a:pPr lvl="0"/>
            <a:r>
              <a:rPr lang="en-US" smtClean="0"/>
              <a:t>Click to edit Master text styles</a:t>
            </a:r>
          </a:p>
        </p:txBody>
      </p:sp>
    </p:spTree>
    <p:extLst>
      <p:ext uri="{BB962C8B-B14F-4D97-AF65-F5344CB8AC3E}">
        <p14:creationId xmlns:p14="http://schemas.microsoft.com/office/powerpoint/2010/main" val="3590235214"/>
      </p:ext>
    </p:extLst>
  </p:cSld>
  <p:clrMapOvr>
    <a:masterClrMapping/>
  </p:clrMapOvr>
  <p:transition xmlns:p14="http://schemas.microsoft.com/office/powerpoint/2010/main" spd="slow">
    <p:fade thruBlk="1"/>
  </p:transition>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99" indent="0">
              <a:buNone/>
              <a:defRPr sz="2000" b="1"/>
            </a:lvl2pPr>
            <a:lvl3pPr marL="913798" indent="0">
              <a:buNone/>
              <a:defRPr sz="1800" b="1"/>
            </a:lvl3pPr>
            <a:lvl4pPr marL="1370695" indent="0">
              <a:buNone/>
              <a:defRPr sz="1600" b="1"/>
            </a:lvl4pPr>
            <a:lvl5pPr marL="1827596" indent="0">
              <a:buNone/>
              <a:defRPr sz="1600" b="1"/>
            </a:lvl5pPr>
            <a:lvl6pPr marL="2284492" indent="0">
              <a:buNone/>
              <a:defRPr sz="1600" b="1"/>
            </a:lvl6pPr>
            <a:lvl7pPr marL="2741387" indent="0">
              <a:buNone/>
              <a:defRPr sz="1600" b="1"/>
            </a:lvl7pPr>
            <a:lvl8pPr marL="3198287" indent="0">
              <a:buNone/>
              <a:defRPr sz="1600" b="1"/>
            </a:lvl8pPr>
            <a:lvl9pPr marL="3655186"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a:lvl1pPr>
            <a:lvl2pPr marL="456899" indent="0">
              <a:buNone/>
              <a:defRPr sz="2000" b="1"/>
            </a:lvl2pPr>
            <a:lvl3pPr marL="913798" indent="0">
              <a:buNone/>
              <a:defRPr sz="1800" b="1"/>
            </a:lvl3pPr>
            <a:lvl4pPr marL="1370695" indent="0">
              <a:buNone/>
              <a:defRPr sz="1600" b="1"/>
            </a:lvl4pPr>
            <a:lvl5pPr marL="1827596" indent="0">
              <a:buNone/>
              <a:defRPr sz="1600" b="1"/>
            </a:lvl5pPr>
            <a:lvl6pPr marL="2284492" indent="0">
              <a:buNone/>
              <a:defRPr sz="1600" b="1"/>
            </a:lvl6pPr>
            <a:lvl7pPr marL="2741387" indent="0">
              <a:buNone/>
              <a:defRPr sz="1600" b="1"/>
            </a:lvl7pPr>
            <a:lvl8pPr marL="3198287" indent="0">
              <a:buNone/>
              <a:defRPr sz="1600" b="1"/>
            </a:lvl8pPr>
            <a:lvl9pPr marL="3655186"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xmlns:p14="http://schemas.microsoft.com/office/powerpoint/2010/main">
    <p:wipe dir="d"/>
  </p:transition>
  <p:hf hdr="0" ftr="0" dt="0"/>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63613" y="1290645"/>
            <a:ext cx="3846512" cy="4975225"/>
          </a:xfrm>
        </p:spPr>
        <p:txBody>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962525" y="1290645"/>
            <a:ext cx="3846513" cy="4975225"/>
          </a:xfrm>
        </p:spPr>
        <p:txBody>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073776934"/>
      </p:ext>
    </p:extLst>
  </p:cSld>
  <p:clrMapOvr>
    <a:masterClrMapping/>
  </p:clrMapOvr>
  <p:transition xmlns:p14="http://schemas.microsoft.com/office/powerpoint/2010/main" spd="slow">
    <p:fade thruBlk="1"/>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99" indent="0">
              <a:buNone/>
              <a:defRPr sz="2000" b="1"/>
            </a:lvl2pPr>
            <a:lvl3pPr marL="913798" indent="0">
              <a:buNone/>
              <a:defRPr sz="1800" b="1"/>
            </a:lvl3pPr>
            <a:lvl4pPr marL="1370695" indent="0">
              <a:buNone/>
              <a:defRPr sz="1600" b="1"/>
            </a:lvl4pPr>
            <a:lvl5pPr marL="1827596" indent="0">
              <a:buNone/>
              <a:defRPr sz="1600" b="1"/>
            </a:lvl5pPr>
            <a:lvl6pPr marL="2284492" indent="0">
              <a:buNone/>
              <a:defRPr sz="1600" b="1"/>
            </a:lvl6pPr>
            <a:lvl7pPr marL="2741387" indent="0">
              <a:buNone/>
              <a:defRPr sz="1600" b="1"/>
            </a:lvl7pPr>
            <a:lvl8pPr marL="3198287" indent="0">
              <a:buNone/>
              <a:defRPr sz="1600" b="1"/>
            </a:lvl8pPr>
            <a:lvl9pPr marL="3655186"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a:lvl1pPr>
            <a:lvl2pPr marL="456899" indent="0">
              <a:buNone/>
              <a:defRPr sz="2000" b="1"/>
            </a:lvl2pPr>
            <a:lvl3pPr marL="913798" indent="0">
              <a:buNone/>
              <a:defRPr sz="1800" b="1"/>
            </a:lvl3pPr>
            <a:lvl4pPr marL="1370695" indent="0">
              <a:buNone/>
              <a:defRPr sz="1600" b="1"/>
            </a:lvl4pPr>
            <a:lvl5pPr marL="1827596" indent="0">
              <a:buNone/>
              <a:defRPr sz="1600" b="1"/>
            </a:lvl5pPr>
            <a:lvl6pPr marL="2284492" indent="0">
              <a:buNone/>
              <a:defRPr sz="1600" b="1"/>
            </a:lvl6pPr>
            <a:lvl7pPr marL="2741387" indent="0">
              <a:buNone/>
              <a:defRPr sz="1600" b="1"/>
            </a:lvl7pPr>
            <a:lvl8pPr marL="3198287" indent="0">
              <a:buNone/>
              <a:defRPr sz="1600" b="1"/>
            </a:lvl8pPr>
            <a:lvl9pPr marL="3655186"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73566263"/>
      </p:ext>
    </p:extLst>
  </p:cSld>
  <p:clrMapOvr>
    <a:masterClrMapping/>
  </p:clrMapOvr>
  <p:transition xmlns:p14="http://schemas.microsoft.com/office/powerpoint/2010/main" spd="slow">
    <p:fade thruBlk="1"/>
  </p:transition>
  <p:hf hdr="0" ftr="0" dt="0"/>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071925553"/>
      </p:ext>
    </p:extLst>
  </p:cSld>
  <p:clrMapOvr>
    <a:masterClrMapping/>
  </p:clrMapOvr>
  <p:transition xmlns:p14="http://schemas.microsoft.com/office/powerpoint/2010/main" spd="slow">
    <p:fade thruBlk="1"/>
  </p:transition>
  <p:hf hdr="0" ftr="0" dt="0"/>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82988918"/>
      </p:ext>
    </p:extLst>
  </p:cSld>
  <p:clrMapOvr>
    <a:masterClrMapping/>
  </p:clrMapOvr>
  <p:transition xmlns:p14="http://schemas.microsoft.com/office/powerpoint/2010/main" spd="slow">
    <p:fade thruBlk="1"/>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7" y="1435107"/>
            <a:ext cx="3008313" cy="4691063"/>
          </a:xfrm>
        </p:spPr>
        <p:txBody>
          <a:bodyPr/>
          <a:lstStyle>
            <a:lvl1pPr marL="0" indent="0">
              <a:buNone/>
              <a:defRPr sz="1400"/>
            </a:lvl1pPr>
            <a:lvl2pPr marL="456899" indent="0">
              <a:buNone/>
              <a:defRPr sz="1200"/>
            </a:lvl2pPr>
            <a:lvl3pPr marL="913798" indent="0">
              <a:buNone/>
              <a:defRPr sz="1000"/>
            </a:lvl3pPr>
            <a:lvl4pPr marL="1370695" indent="0">
              <a:buNone/>
              <a:defRPr sz="900"/>
            </a:lvl4pPr>
            <a:lvl5pPr marL="1827596" indent="0">
              <a:buNone/>
              <a:defRPr sz="900"/>
            </a:lvl5pPr>
            <a:lvl6pPr marL="2284492" indent="0">
              <a:buNone/>
              <a:defRPr sz="900"/>
            </a:lvl6pPr>
            <a:lvl7pPr marL="2741387" indent="0">
              <a:buNone/>
              <a:defRPr sz="900"/>
            </a:lvl7pPr>
            <a:lvl8pPr marL="3198287" indent="0">
              <a:buNone/>
              <a:defRPr sz="900"/>
            </a:lvl8pPr>
            <a:lvl9pPr marL="3655186" indent="0">
              <a:buNone/>
              <a:defRPr sz="900"/>
            </a:lvl9pPr>
          </a:lstStyle>
          <a:p>
            <a:pPr lvl="0"/>
            <a:r>
              <a:rPr lang="en-US" smtClean="0"/>
              <a:t>Click to edit Master text styles</a:t>
            </a:r>
          </a:p>
        </p:txBody>
      </p:sp>
    </p:spTree>
    <p:extLst>
      <p:ext uri="{BB962C8B-B14F-4D97-AF65-F5344CB8AC3E}">
        <p14:creationId xmlns:p14="http://schemas.microsoft.com/office/powerpoint/2010/main" val="1822229749"/>
      </p:ext>
    </p:extLst>
  </p:cSld>
  <p:clrMapOvr>
    <a:masterClrMapping/>
  </p:clrMapOvr>
  <p:transition xmlns:p14="http://schemas.microsoft.com/office/powerpoint/2010/main" spd="slow">
    <p:fade thruBlk="1"/>
  </p:transition>
  <p:hf hdr="0" ftr="0" dt="0"/>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852613" y="612775"/>
            <a:ext cx="5486400" cy="4114800"/>
          </a:xfrm>
        </p:spPr>
        <p:txBody>
          <a:bodyPr/>
          <a:lstStyle>
            <a:lvl1pPr marL="0" indent="0">
              <a:buNone/>
              <a:defRPr sz="3200"/>
            </a:lvl1pPr>
            <a:lvl2pPr marL="456899" indent="0">
              <a:buNone/>
              <a:defRPr sz="2800"/>
            </a:lvl2pPr>
            <a:lvl3pPr marL="913798" indent="0">
              <a:buNone/>
              <a:defRPr sz="2400"/>
            </a:lvl3pPr>
            <a:lvl4pPr marL="1370695" indent="0">
              <a:buNone/>
              <a:defRPr sz="2000"/>
            </a:lvl4pPr>
            <a:lvl5pPr marL="1827596" indent="0">
              <a:buNone/>
              <a:defRPr sz="2000"/>
            </a:lvl5pPr>
            <a:lvl6pPr marL="2284492" indent="0">
              <a:buNone/>
              <a:defRPr sz="2000"/>
            </a:lvl6pPr>
            <a:lvl7pPr marL="2741387" indent="0">
              <a:buNone/>
              <a:defRPr sz="2000"/>
            </a:lvl7pPr>
            <a:lvl8pPr marL="3198287" indent="0">
              <a:buNone/>
              <a:defRPr sz="2000"/>
            </a:lvl8pPr>
            <a:lvl9pPr marL="3655186"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6899" indent="0">
              <a:buNone/>
              <a:defRPr sz="1200"/>
            </a:lvl2pPr>
            <a:lvl3pPr marL="913798" indent="0">
              <a:buNone/>
              <a:defRPr sz="1000"/>
            </a:lvl3pPr>
            <a:lvl4pPr marL="1370695" indent="0">
              <a:buNone/>
              <a:defRPr sz="900"/>
            </a:lvl4pPr>
            <a:lvl5pPr marL="1827596" indent="0">
              <a:buNone/>
              <a:defRPr sz="900"/>
            </a:lvl5pPr>
            <a:lvl6pPr marL="2284492" indent="0">
              <a:buNone/>
              <a:defRPr sz="900"/>
            </a:lvl6pPr>
            <a:lvl7pPr marL="2741387" indent="0">
              <a:buNone/>
              <a:defRPr sz="900"/>
            </a:lvl7pPr>
            <a:lvl8pPr marL="3198287" indent="0">
              <a:buNone/>
              <a:defRPr sz="900"/>
            </a:lvl8pPr>
            <a:lvl9pPr marL="3655186" indent="0">
              <a:buNone/>
              <a:defRPr sz="900"/>
            </a:lvl9pPr>
          </a:lstStyle>
          <a:p>
            <a:pPr lvl="0"/>
            <a:r>
              <a:rPr lang="en-US" smtClean="0"/>
              <a:t>Click to edit Master text styles</a:t>
            </a:r>
          </a:p>
        </p:txBody>
      </p:sp>
    </p:spTree>
    <p:extLst>
      <p:ext uri="{BB962C8B-B14F-4D97-AF65-F5344CB8AC3E}">
        <p14:creationId xmlns:p14="http://schemas.microsoft.com/office/powerpoint/2010/main" val="699988208"/>
      </p:ext>
    </p:extLst>
  </p:cSld>
  <p:clrMapOvr>
    <a:masterClrMapping/>
  </p:clrMapOvr>
  <p:transition xmlns:p14="http://schemas.microsoft.com/office/powerpoint/2010/main" spd="slow">
    <p:fade thruBlk="1"/>
  </p:transition>
  <p:hf hdr="0" ftr="0" dt="0"/>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95660939"/>
      </p:ext>
    </p:extLst>
  </p:cSld>
  <p:clrMapOvr>
    <a:masterClrMapping/>
  </p:clrMapOvr>
  <p:transition xmlns:p14="http://schemas.microsoft.com/office/powerpoint/2010/main" spd="slow">
    <p:fade thruBlk="1"/>
  </p:transition>
  <p:hf hdr="0" ftr="0" dt="0"/>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97676" y="123825"/>
            <a:ext cx="2035175" cy="61420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90563" y="123825"/>
            <a:ext cx="5954712" cy="61420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1307721"/>
      </p:ext>
    </p:extLst>
  </p:cSld>
  <p:clrMapOvr>
    <a:masterClrMapping/>
  </p:clrMapOvr>
  <p:transition xmlns:p14="http://schemas.microsoft.com/office/powerpoint/2010/main" spd="slow">
    <p:fade thruBlk="1"/>
  </p:transition>
  <p:hf hdr="0" ftr="0" dt="0"/>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3_Blank">
    <p:spTree>
      <p:nvGrpSpPr>
        <p:cNvPr id="1" name=""/>
        <p:cNvGrpSpPr/>
        <p:nvPr/>
      </p:nvGrpSpPr>
      <p:grpSpPr>
        <a:xfrm>
          <a:off x="0" y="0"/>
          <a:ext cx="0" cy="0"/>
          <a:chOff x="0" y="0"/>
          <a:chExt cx="0" cy="0"/>
        </a:xfrm>
      </p:grpSpPr>
      <p:sp>
        <p:nvSpPr>
          <p:cNvPr id="3" name="Title 1"/>
          <p:cNvSpPr>
            <a:spLocks noGrp="1"/>
          </p:cNvSpPr>
          <p:nvPr>
            <p:ph type="title"/>
          </p:nvPr>
        </p:nvSpPr>
        <p:spPr>
          <a:xfrm>
            <a:off x="694482" y="215906"/>
            <a:ext cx="8144719" cy="720271"/>
          </a:xfrm>
        </p:spPr>
        <p:txBody>
          <a:bodyPr/>
          <a:lstStyle/>
          <a:p>
            <a:r>
              <a:rPr lang="en-US" dirty="0" smtClean="0"/>
              <a:t>Click to edit Master title style</a:t>
            </a:r>
            <a:endParaRPr lang="en-US" dirty="0"/>
          </a:p>
        </p:txBody>
      </p:sp>
      <p:sp>
        <p:nvSpPr>
          <p:cNvPr id="4" name="Content Placeholder 2"/>
          <p:cNvSpPr>
            <a:spLocks noGrp="1"/>
          </p:cNvSpPr>
          <p:nvPr>
            <p:ph idx="1"/>
          </p:nvPr>
        </p:nvSpPr>
        <p:spPr>
          <a:xfrm>
            <a:off x="395536" y="1165070"/>
            <a:ext cx="8458200" cy="5386343"/>
          </a:xfrm>
        </p:spPr>
        <p:txBody>
          <a:bodyPr/>
          <a:lstStyle>
            <a:lvl2pPr>
              <a:defRPr>
                <a:solidFill>
                  <a:srgbClr val="003399"/>
                </a:solidFill>
              </a:defRPr>
            </a:lvl2pPr>
            <a:lvl4pPr marL="1484920" indent="-236383">
              <a:defRPr/>
            </a:lvl4pPr>
            <a:lvl5pPr marL="1827596" indent="-228447">
              <a:defRPr sz="12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159660431"/>
      </p:ext>
    </p:extLst>
  </p:cSld>
  <p:clrMapOvr>
    <a:masterClrMapping/>
  </p:clrMapOvr>
  <p:transition xmlns:p14="http://schemas.microsoft.com/office/powerpoint/2010/main" spd="slow">
    <p:fade thruBlk="1"/>
  </p:transition>
  <p:timing>
    <p:tnLst>
      <p:par>
        <p:cTn xmlns:p14="http://schemas.microsoft.com/office/powerpoint/2010/mai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6" name="Picture 5" descr="AstroCover.jp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79589" name="Rectangle 5"/>
          <p:cNvSpPr>
            <a:spLocks noGrp="1" noChangeArrowheads="1"/>
          </p:cNvSpPr>
          <p:nvPr>
            <p:ph type="ctrTitle"/>
          </p:nvPr>
        </p:nvSpPr>
        <p:spPr>
          <a:xfrm>
            <a:off x="4680477" y="4715083"/>
            <a:ext cx="4298036" cy="353882"/>
          </a:xfrm>
        </p:spPr>
        <p:txBody>
          <a:bodyPr wrap="square" anchor="t">
            <a:spAutoFit/>
          </a:bodyPr>
          <a:lstStyle>
            <a:lvl1pPr>
              <a:defRPr sz="2000">
                <a:solidFill>
                  <a:srgbClr val="FFFFFF"/>
                </a:solidFill>
              </a:defRPr>
            </a:lvl1pPr>
          </a:lstStyle>
          <a:p>
            <a:r>
              <a:rPr lang="en-US" smtClean="0"/>
              <a:t>Click to edit Master title style</a:t>
            </a:r>
            <a:endParaRPr lang="en-US" dirty="0"/>
          </a:p>
        </p:txBody>
      </p:sp>
      <p:sp>
        <p:nvSpPr>
          <p:cNvPr id="579590" name="Rectangle 6"/>
          <p:cNvSpPr>
            <a:spLocks noGrp="1" noChangeArrowheads="1"/>
          </p:cNvSpPr>
          <p:nvPr>
            <p:ph type="subTitle" idx="1"/>
          </p:nvPr>
        </p:nvSpPr>
        <p:spPr>
          <a:xfrm>
            <a:off x="4965033" y="5235783"/>
            <a:ext cx="3723891" cy="301560"/>
          </a:xfrm>
        </p:spPr>
        <p:txBody>
          <a:bodyPr wrap="square">
            <a:spAutoFit/>
          </a:bodyPr>
          <a:lstStyle>
            <a:lvl1pPr marL="0" indent="0" algn="ctr">
              <a:buNone/>
              <a:defRPr sz="1600">
                <a:solidFill>
                  <a:srgbClr val="FFFFFF"/>
                </a:solidFill>
              </a:defRPr>
            </a:lvl1pPr>
          </a:lstStyle>
          <a:p>
            <a:r>
              <a:rPr lang="en-US" smtClean="0"/>
              <a:t>Click to edit Master subtitle style</a:t>
            </a:r>
            <a:endParaRPr lang="en-US" dirty="0"/>
          </a:p>
        </p:txBody>
      </p:sp>
    </p:spTree>
    <p:extLst>
      <p:ext uri="{BB962C8B-B14F-4D97-AF65-F5344CB8AC3E}">
        <p14:creationId xmlns:p14="http://schemas.microsoft.com/office/powerpoint/2010/main" val="2746879580"/>
      </p:ext>
    </p:extLst>
  </p:cSld>
  <p:clrMapOvr>
    <a:masterClrMapping/>
  </p:clrMapOvr>
  <p:transition xmlns:p14="http://schemas.microsoft.com/office/powerpoint/2010/main">
    <p:wipe dir="d"/>
  </p:transition>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xmlns:p14="http://schemas.microsoft.com/office/powerpoint/2010/main">
    <p:wipe dir="d"/>
  </p:transition>
  <p:hf hdr="0" ftr="0" dt="0"/>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27203" y="92765"/>
            <a:ext cx="8287972" cy="622852"/>
          </a:xfrm>
        </p:spPr>
        <p:txBody>
          <a:bodyPr/>
          <a:lstStyle>
            <a:lvl1pPr>
              <a:defRPr b="1"/>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877049054"/>
      </p:ext>
    </p:extLst>
  </p:cSld>
  <p:clrMapOvr>
    <a:masterClrMapping/>
  </p:clrMapOvr>
  <p:transition xmlns:p14="http://schemas.microsoft.com/office/powerpoint/2010/main">
    <p:wipe dir="d"/>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none"/>
            </a:lvl1pPr>
          </a:lstStyle>
          <a:p>
            <a:r>
              <a:rPr lang="en-US" smtClean="0"/>
              <a:t>Click to edit Master title style</a:t>
            </a:r>
            <a:endParaRPr lang="en-US" dirty="0"/>
          </a:p>
        </p:txBody>
      </p:sp>
      <p:sp>
        <p:nvSpPr>
          <p:cNvPr id="3" name="Text Placeholder 2"/>
          <p:cNvSpPr>
            <a:spLocks noGrp="1"/>
          </p:cNvSpPr>
          <p:nvPr>
            <p:ph type="body" idx="1"/>
          </p:nvPr>
        </p:nvSpPr>
        <p:spPr>
          <a:xfrm>
            <a:off x="722313" y="2906720"/>
            <a:ext cx="7772400" cy="1500187"/>
          </a:xfrm>
        </p:spPr>
        <p:txBody>
          <a:bodyPr anchor="b"/>
          <a:lstStyle>
            <a:lvl1pPr marL="0" indent="0">
              <a:buNone/>
              <a:defRPr sz="2000"/>
            </a:lvl1pPr>
            <a:lvl2pPr marL="456899" indent="0">
              <a:buNone/>
              <a:defRPr sz="1800"/>
            </a:lvl2pPr>
            <a:lvl3pPr marL="913798" indent="0">
              <a:buNone/>
              <a:defRPr sz="1600"/>
            </a:lvl3pPr>
            <a:lvl4pPr marL="1370695" indent="0">
              <a:buNone/>
              <a:defRPr sz="1400"/>
            </a:lvl4pPr>
            <a:lvl5pPr marL="1827596" indent="0">
              <a:buNone/>
              <a:defRPr sz="1400"/>
            </a:lvl5pPr>
            <a:lvl6pPr marL="2284492" indent="0">
              <a:buNone/>
              <a:defRPr sz="1400"/>
            </a:lvl6pPr>
            <a:lvl7pPr marL="2741387" indent="0">
              <a:buNone/>
              <a:defRPr sz="1400"/>
            </a:lvl7pPr>
            <a:lvl8pPr marL="3198287" indent="0">
              <a:buNone/>
              <a:defRPr sz="1400"/>
            </a:lvl8pPr>
            <a:lvl9pPr marL="3655186" indent="0">
              <a:buNone/>
              <a:defRPr sz="1400"/>
            </a:lvl9pPr>
          </a:lstStyle>
          <a:p>
            <a:pPr lvl="0"/>
            <a:r>
              <a:rPr lang="en-US" smtClean="0"/>
              <a:t>Click to edit Master text styles</a:t>
            </a:r>
          </a:p>
        </p:txBody>
      </p:sp>
    </p:spTree>
    <p:extLst>
      <p:ext uri="{BB962C8B-B14F-4D97-AF65-F5344CB8AC3E}">
        <p14:creationId xmlns:p14="http://schemas.microsoft.com/office/powerpoint/2010/main" val="1380263288"/>
      </p:ext>
    </p:extLst>
  </p:cSld>
  <p:clrMapOvr>
    <a:masterClrMapping/>
  </p:clrMapOvr>
  <p:transition xmlns:p14="http://schemas.microsoft.com/office/powerpoint/2010/main">
    <p:wipe dir="d"/>
  </p:transition>
  <p:hf hdr="0" ftr="0" dt="0"/>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63613" y="1290645"/>
            <a:ext cx="3846512" cy="4975225"/>
          </a:xfrm>
        </p:spPr>
        <p:txBody>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962525" y="1290645"/>
            <a:ext cx="3846513" cy="4975225"/>
          </a:xfrm>
        </p:spPr>
        <p:txBody>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181586304"/>
      </p:ext>
    </p:extLst>
  </p:cSld>
  <p:clrMapOvr>
    <a:masterClrMapping/>
  </p:clrMapOvr>
  <p:transition xmlns:p14="http://schemas.microsoft.com/office/powerpoint/2010/main">
    <p:wipe dir="d"/>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99" indent="0">
              <a:buNone/>
              <a:defRPr sz="2000" b="1"/>
            </a:lvl2pPr>
            <a:lvl3pPr marL="913798" indent="0">
              <a:buNone/>
              <a:defRPr sz="1800" b="1"/>
            </a:lvl3pPr>
            <a:lvl4pPr marL="1370695" indent="0">
              <a:buNone/>
              <a:defRPr sz="1600" b="1"/>
            </a:lvl4pPr>
            <a:lvl5pPr marL="1827596" indent="0">
              <a:buNone/>
              <a:defRPr sz="1600" b="1"/>
            </a:lvl5pPr>
            <a:lvl6pPr marL="2284492" indent="0">
              <a:buNone/>
              <a:defRPr sz="1600" b="1"/>
            </a:lvl6pPr>
            <a:lvl7pPr marL="2741387" indent="0">
              <a:buNone/>
              <a:defRPr sz="1600" b="1"/>
            </a:lvl7pPr>
            <a:lvl8pPr marL="3198287" indent="0">
              <a:buNone/>
              <a:defRPr sz="1600" b="1"/>
            </a:lvl8pPr>
            <a:lvl9pPr marL="3655186"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a:lvl1pPr>
            <a:lvl2pPr marL="456899" indent="0">
              <a:buNone/>
              <a:defRPr sz="2000" b="1"/>
            </a:lvl2pPr>
            <a:lvl3pPr marL="913798" indent="0">
              <a:buNone/>
              <a:defRPr sz="1800" b="1"/>
            </a:lvl3pPr>
            <a:lvl4pPr marL="1370695" indent="0">
              <a:buNone/>
              <a:defRPr sz="1600" b="1"/>
            </a:lvl4pPr>
            <a:lvl5pPr marL="1827596" indent="0">
              <a:buNone/>
              <a:defRPr sz="1600" b="1"/>
            </a:lvl5pPr>
            <a:lvl6pPr marL="2284492" indent="0">
              <a:buNone/>
              <a:defRPr sz="1600" b="1"/>
            </a:lvl6pPr>
            <a:lvl7pPr marL="2741387" indent="0">
              <a:buNone/>
              <a:defRPr sz="1600" b="1"/>
            </a:lvl7pPr>
            <a:lvl8pPr marL="3198287" indent="0">
              <a:buNone/>
              <a:defRPr sz="1600" b="1"/>
            </a:lvl8pPr>
            <a:lvl9pPr marL="3655186"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48535246"/>
      </p:ext>
    </p:extLst>
  </p:cSld>
  <p:clrMapOvr>
    <a:masterClrMapping/>
  </p:clrMapOvr>
  <p:transition xmlns:p14="http://schemas.microsoft.com/office/powerpoint/2010/main">
    <p:wipe dir="d"/>
  </p:transition>
  <p:hf hdr="0" ftr="0" dt="0"/>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864380883"/>
      </p:ext>
    </p:extLst>
  </p:cSld>
  <p:clrMapOvr>
    <a:masterClrMapping/>
  </p:clrMapOvr>
  <p:transition xmlns:p14="http://schemas.microsoft.com/office/powerpoint/2010/main">
    <p:wipe dir="d"/>
  </p:transition>
  <p:hf hdr="0" ftr="0" dt="0"/>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47124628"/>
      </p:ext>
    </p:extLst>
  </p:cSld>
  <p:clrMapOvr>
    <a:masterClrMapping/>
  </p:clrMapOvr>
  <p:transition xmlns:p14="http://schemas.microsoft.com/office/powerpoint/2010/main">
    <p:wipe dir="d"/>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7" y="1435107"/>
            <a:ext cx="3008313" cy="4691063"/>
          </a:xfrm>
        </p:spPr>
        <p:txBody>
          <a:bodyPr/>
          <a:lstStyle>
            <a:lvl1pPr marL="0" indent="0">
              <a:buNone/>
              <a:defRPr sz="1400"/>
            </a:lvl1pPr>
            <a:lvl2pPr marL="456899" indent="0">
              <a:buNone/>
              <a:defRPr sz="1200"/>
            </a:lvl2pPr>
            <a:lvl3pPr marL="913798" indent="0">
              <a:buNone/>
              <a:defRPr sz="1000"/>
            </a:lvl3pPr>
            <a:lvl4pPr marL="1370695" indent="0">
              <a:buNone/>
              <a:defRPr sz="900"/>
            </a:lvl4pPr>
            <a:lvl5pPr marL="1827596" indent="0">
              <a:buNone/>
              <a:defRPr sz="900"/>
            </a:lvl5pPr>
            <a:lvl6pPr marL="2284492" indent="0">
              <a:buNone/>
              <a:defRPr sz="900"/>
            </a:lvl6pPr>
            <a:lvl7pPr marL="2741387" indent="0">
              <a:buNone/>
              <a:defRPr sz="900"/>
            </a:lvl7pPr>
            <a:lvl8pPr marL="3198287" indent="0">
              <a:buNone/>
              <a:defRPr sz="900"/>
            </a:lvl8pPr>
            <a:lvl9pPr marL="3655186" indent="0">
              <a:buNone/>
              <a:defRPr sz="900"/>
            </a:lvl9pPr>
          </a:lstStyle>
          <a:p>
            <a:pPr lvl="0"/>
            <a:r>
              <a:rPr lang="en-US" smtClean="0"/>
              <a:t>Click to edit Master text styles</a:t>
            </a:r>
          </a:p>
        </p:txBody>
      </p:sp>
    </p:spTree>
    <p:extLst>
      <p:ext uri="{BB962C8B-B14F-4D97-AF65-F5344CB8AC3E}">
        <p14:creationId xmlns:p14="http://schemas.microsoft.com/office/powerpoint/2010/main" val="2780098834"/>
      </p:ext>
    </p:extLst>
  </p:cSld>
  <p:clrMapOvr>
    <a:masterClrMapping/>
  </p:clrMapOvr>
  <p:transition xmlns:p14="http://schemas.microsoft.com/office/powerpoint/2010/main">
    <p:wipe dir="d"/>
  </p:transition>
  <p:hf hdr="0" ftr="0" dt="0"/>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852613" y="612775"/>
            <a:ext cx="5486400" cy="4114800"/>
          </a:xfrm>
        </p:spPr>
        <p:txBody>
          <a:bodyPr/>
          <a:lstStyle>
            <a:lvl1pPr marL="0" indent="0">
              <a:buNone/>
              <a:defRPr sz="3200"/>
            </a:lvl1pPr>
            <a:lvl2pPr marL="456899" indent="0">
              <a:buNone/>
              <a:defRPr sz="2800"/>
            </a:lvl2pPr>
            <a:lvl3pPr marL="913798" indent="0">
              <a:buNone/>
              <a:defRPr sz="2400"/>
            </a:lvl3pPr>
            <a:lvl4pPr marL="1370695" indent="0">
              <a:buNone/>
              <a:defRPr sz="2000"/>
            </a:lvl4pPr>
            <a:lvl5pPr marL="1827596" indent="0">
              <a:buNone/>
              <a:defRPr sz="2000"/>
            </a:lvl5pPr>
            <a:lvl6pPr marL="2284492" indent="0">
              <a:buNone/>
              <a:defRPr sz="2000"/>
            </a:lvl6pPr>
            <a:lvl7pPr marL="2741387" indent="0">
              <a:buNone/>
              <a:defRPr sz="2000"/>
            </a:lvl7pPr>
            <a:lvl8pPr marL="3198287" indent="0">
              <a:buNone/>
              <a:defRPr sz="2000"/>
            </a:lvl8pPr>
            <a:lvl9pPr marL="3655186"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6899" indent="0">
              <a:buNone/>
              <a:defRPr sz="1200"/>
            </a:lvl2pPr>
            <a:lvl3pPr marL="913798" indent="0">
              <a:buNone/>
              <a:defRPr sz="1000"/>
            </a:lvl3pPr>
            <a:lvl4pPr marL="1370695" indent="0">
              <a:buNone/>
              <a:defRPr sz="900"/>
            </a:lvl4pPr>
            <a:lvl5pPr marL="1827596" indent="0">
              <a:buNone/>
              <a:defRPr sz="900"/>
            </a:lvl5pPr>
            <a:lvl6pPr marL="2284492" indent="0">
              <a:buNone/>
              <a:defRPr sz="900"/>
            </a:lvl6pPr>
            <a:lvl7pPr marL="2741387" indent="0">
              <a:buNone/>
              <a:defRPr sz="900"/>
            </a:lvl7pPr>
            <a:lvl8pPr marL="3198287" indent="0">
              <a:buNone/>
              <a:defRPr sz="900"/>
            </a:lvl8pPr>
            <a:lvl9pPr marL="3655186" indent="0">
              <a:buNone/>
              <a:defRPr sz="900"/>
            </a:lvl9pPr>
          </a:lstStyle>
          <a:p>
            <a:pPr lvl="0"/>
            <a:r>
              <a:rPr lang="en-US" smtClean="0"/>
              <a:t>Click to edit Master text styles</a:t>
            </a:r>
          </a:p>
        </p:txBody>
      </p:sp>
    </p:spTree>
    <p:extLst>
      <p:ext uri="{BB962C8B-B14F-4D97-AF65-F5344CB8AC3E}">
        <p14:creationId xmlns:p14="http://schemas.microsoft.com/office/powerpoint/2010/main" val="3616113366"/>
      </p:ext>
    </p:extLst>
  </p:cSld>
  <p:clrMapOvr>
    <a:masterClrMapping/>
  </p:clrMapOvr>
  <p:transition xmlns:p14="http://schemas.microsoft.com/office/powerpoint/2010/main">
    <p:wipe dir="d"/>
  </p:transition>
  <p:hf hdr="0" ftr="0" dt="0"/>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71156817"/>
      </p:ext>
    </p:extLst>
  </p:cSld>
  <p:clrMapOvr>
    <a:masterClrMapping/>
  </p:clrMapOvr>
  <p:transition xmlns:p14="http://schemas.microsoft.com/office/powerpoint/2010/main">
    <p:wipe dir="d"/>
  </p:transition>
  <p:hf hdr="0" ftr="0" dt="0"/>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97676" y="123825"/>
            <a:ext cx="2035175" cy="61420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90563" y="123825"/>
            <a:ext cx="5954712" cy="61420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01789550"/>
      </p:ext>
    </p:extLst>
  </p:cSld>
  <p:clrMapOvr>
    <a:masterClrMapping/>
  </p:clrMapOvr>
  <p:transition xmlns:p14="http://schemas.microsoft.com/office/powerpoint/2010/main">
    <p:wipe dir="d"/>
  </p:transition>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xmlns:p14="http://schemas.microsoft.com/office/powerpoint/2010/main">
    <p:wipe dir="d"/>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3_Blank">
    <p:spTree>
      <p:nvGrpSpPr>
        <p:cNvPr id="1" name=""/>
        <p:cNvGrpSpPr/>
        <p:nvPr/>
      </p:nvGrpSpPr>
      <p:grpSpPr>
        <a:xfrm>
          <a:off x="0" y="0"/>
          <a:ext cx="0" cy="0"/>
          <a:chOff x="0" y="0"/>
          <a:chExt cx="0" cy="0"/>
        </a:xfrm>
      </p:grpSpPr>
      <p:sp>
        <p:nvSpPr>
          <p:cNvPr id="3" name="Title 1"/>
          <p:cNvSpPr>
            <a:spLocks noGrp="1"/>
          </p:cNvSpPr>
          <p:nvPr>
            <p:ph type="title"/>
          </p:nvPr>
        </p:nvSpPr>
        <p:spPr>
          <a:xfrm>
            <a:off x="694482" y="215906"/>
            <a:ext cx="8144719" cy="720271"/>
          </a:xfrm>
        </p:spPr>
        <p:txBody>
          <a:bodyPr/>
          <a:lstStyle/>
          <a:p>
            <a:r>
              <a:rPr lang="en-US" dirty="0" smtClean="0"/>
              <a:t>Click to edit Master title style</a:t>
            </a:r>
            <a:endParaRPr lang="en-US" dirty="0"/>
          </a:p>
        </p:txBody>
      </p:sp>
      <p:sp>
        <p:nvSpPr>
          <p:cNvPr id="4" name="Content Placeholder 2"/>
          <p:cNvSpPr>
            <a:spLocks noGrp="1"/>
          </p:cNvSpPr>
          <p:nvPr>
            <p:ph idx="1"/>
          </p:nvPr>
        </p:nvSpPr>
        <p:spPr>
          <a:xfrm>
            <a:off x="395536" y="1165070"/>
            <a:ext cx="8458200" cy="5386343"/>
          </a:xfrm>
        </p:spPr>
        <p:txBody>
          <a:bodyPr/>
          <a:lstStyle>
            <a:lvl2pPr>
              <a:defRPr>
                <a:solidFill>
                  <a:srgbClr val="003399"/>
                </a:solidFill>
              </a:defRPr>
            </a:lvl2pPr>
            <a:lvl4pPr marL="1484920" indent="-236383">
              <a:defRPr/>
            </a:lvl4pPr>
            <a:lvl5pPr marL="1827596" indent="-228447">
              <a:defRPr sz="12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231414721"/>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pic>
        <p:nvPicPr>
          <p:cNvPr id="6" name="Picture 5" descr="Budget Master.jpg"/>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6966289"/>
      </p:ext>
    </p:extLst>
  </p:cSld>
  <p:clrMapOvr>
    <a:masterClrMapping/>
  </p:clrMapOvr>
  <p:transition xmlns:p14="http://schemas.microsoft.com/office/powerpoint/2010/main" spd="slow">
    <p:wipe dir="d"/>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6" name="Picture 5" descr="AstroCover.jp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79589" name="Rectangle 5"/>
          <p:cNvSpPr>
            <a:spLocks noGrp="1" noChangeArrowheads="1"/>
          </p:cNvSpPr>
          <p:nvPr>
            <p:ph type="ctrTitle"/>
          </p:nvPr>
        </p:nvSpPr>
        <p:spPr>
          <a:xfrm>
            <a:off x="4680477" y="4715083"/>
            <a:ext cx="4298036" cy="353882"/>
          </a:xfrm>
        </p:spPr>
        <p:txBody>
          <a:bodyPr wrap="square" anchor="t">
            <a:spAutoFit/>
          </a:bodyPr>
          <a:lstStyle>
            <a:lvl1pPr>
              <a:defRPr sz="2000">
                <a:solidFill>
                  <a:srgbClr val="FFFFFF"/>
                </a:solidFill>
              </a:defRPr>
            </a:lvl1pPr>
          </a:lstStyle>
          <a:p>
            <a:r>
              <a:rPr lang="en-US" smtClean="0"/>
              <a:t>Click to edit Master title style</a:t>
            </a:r>
            <a:endParaRPr lang="en-US" dirty="0"/>
          </a:p>
        </p:txBody>
      </p:sp>
      <p:sp>
        <p:nvSpPr>
          <p:cNvPr id="579590" name="Rectangle 6"/>
          <p:cNvSpPr>
            <a:spLocks noGrp="1" noChangeArrowheads="1"/>
          </p:cNvSpPr>
          <p:nvPr>
            <p:ph type="subTitle" idx="1"/>
          </p:nvPr>
        </p:nvSpPr>
        <p:spPr>
          <a:xfrm>
            <a:off x="4965033" y="5235783"/>
            <a:ext cx="3723891" cy="301560"/>
          </a:xfrm>
        </p:spPr>
        <p:txBody>
          <a:bodyPr wrap="square">
            <a:spAutoFit/>
          </a:bodyPr>
          <a:lstStyle>
            <a:lvl1pPr marL="0" indent="0" algn="ctr">
              <a:buNone/>
              <a:defRPr sz="1600">
                <a:solidFill>
                  <a:srgbClr val="FFFFFF"/>
                </a:solidFill>
              </a:defRPr>
            </a:lvl1pPr>
          </a:lstStyle>
          <a:p>
            <a:r>
              <a:rPr lang="en-US" smtClean="0"/>
              <a:t>Click to edit Master subtitle style</a:t>
            </a:r>
            <a:endParaRPr lang="en-US" dirty="0"/>
          </a:p>
        </p:txBody>
      </p:sp>
    </p:spTree>
  </p:cSld>
  <p:clrMapOvr>
    <a:masterClrMapping/>
  </p:clrMapOvr>
  <p:transition xmlns:p14="http://schemas.microsoft.com/office/powerpoint/2010/main">
    <p:wipe dir="d"/>
  </p:transition>
  <p:hf hdr="0" ftr="0" dt="0"/>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27203" y="92765"/>
            <a:ext cx="8287972" cy="622852"/>
          </a:xfrm>
        </p:spPr>
        <p:txBody>
          <a:bodyPr/>
          <a:lstStyle>
            <a:lvl1pPr>
              <a:defRPr b="1"/>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xmlns:p14="http://schemas.microsoft.com/office/powerpoint/2010/main">
    <p:wipe dir="d"/>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none"/>
            </a:lvl1pPr>
          </a:lstStyle>
          <a:p>
            <a:r>
              <a:rPr lang="en-US" smtClean="0"/>
              <a:t>Click to edit Master title style</a:t>
            </a:r>
            <a:endParaRPr lang="en-US" dirty="0"/>
          </a:p>
        </p:txBody>
      </p:sp>
      <p:sp>
        <p:nvSpPr>
          <p:cNvPr id="3" name="Text Placeholder 2"/>
          <p:cNvSpPr>
            <a:spLocks noGrp="1"/>
          </p:cNvSpPr>
          <p:nvPr>
            <p:ph type="body" idx="1"/>
          </p:nvPr>
        </p:nvSpPr>
        <p:spPr>
          <a:xfrm>
            <a:off x="722313" y="2906720"/>
            <a:ext cx="7772400" cy="1500187"/>
          </a:xfrm>
        </p:spPr>
        <p:txBody>
          <a:bodyPr anchor="b"/>
          <a:lstStyle>
            <a:lvl1pPr marL="0" indent="0">
              <a:buNone/>
              <a:defRPr sz="2000"/>
            </a:lvl1pPr>
            <a:lvl2pPr marL="456899" indent="0">
              <a:buNone/>
              <a:defRPr sz="1800"/>
            </a:lvl2pPr>
            <a:lvl3pPr marL="913798" indent="0">
              <a:buNone/>
              <a:defRPr sz="1600"/>
            </a:lvl3pPr>
            <a:lvl4pPr marL="1370695" indent="0">
              <a:buNone/>
              <a:defRPr sz="1400"/>
            </a:lvl4pPr>
            <a:lvl5pPr marL="1827596" indent="0">
              <a:buNone/>
              <a:defRPr sz="1400"/>
            </a:lvl5pPr>
            <a:lvl6pPr marL="2284492" indent="0">
              <a:buNone/>
              <a:defRPr sz="1400"/>
            </a:lvl6pPr>
            <a:lvl7pPr marL="2741387" indent="0">
              <a:buNone/>
              <a:defRPr sz="1400"/>
            </a:lvl7pPr>
            <a:lvl8pPr marL="3198287" indent="0">
              <a:buNone/>
              <a:defRPr sz="1400"/>
            </a:lvl8pPr>
            <a:lvl9pPr marL="3655186" indent="0">
              <a:buNone/>
              <a:defRPr sz="1400"/>
            </a:lvl9pPr>
          </a:lstStyle>
          <a:p>
            <a:pPr lvl="0"/>
            <a:r>
              <a:rPr lang="en-US" smtClean="0"/>
              <a:t>Click to edit Master text styles</a:t>
            </a:r>
          </a:p>
        </p:txBody>
      </p:sp>
    </p:spTree>
  </p:cSld>
  <p:clrMapOvr>
    <a:masterClrMapping/>
  </p:clrMapOvr>
  <p:transition xmlns:p14="http://schemas.microsoft.com/office/powerpoint/2010/main">
    <p:wipe dir="d"/>
  </p:transition>
  <p:hf hdr="0" ftr="0" dt="0"/>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63613" y="1290645"/>
            <a:ext cx="3846512" cy="4975225"/>
          </a:xfrm>
        </p:spPr>
        <p:txBody>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962525" y="1290645"/>
            <a:ext cx="3846513" cy="4975225"/>
          </a:xfrm>
        </p:spPr>
        <p:txBody>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xmlns:p14="http://schemas.microsoft.com/office/powerpoint/2010/main">
    <p:wipe dir="d"/>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99" indent="0">
              <a:buNone/>
              <a:defRPr sz="2000" b="1"/>
            </a:lvl2pPr>
            <a:lvl3pPr marL="913798" indent="0">
              <a:buNone/>
              <a:defRPr sz="1800" b="1"/>
            </a:lvl3pPr>
            <a:lvl4pPr marL="1370695" indent="0">
              <a:buNone/>
              <a:defRPr sz="1600" b="1"/>
            </a:lvl4pPr>
            <a:lvl5pPr marL="1827596" indent="0">
              <a:buNone/>
              <a:defRPr sz="1600" b="1"/>
            </a:lvl5pPr>
            <a:lvl6pPr marL="2284492" indent="0">
              <a:buNone/>
              <a:defRPr sz="1600" b="1"/>
            </a:lvl6pPr>
            <a:lvl7pPr marL="2741387" indent="0">
              <a:buNone/>
              <a:defRPr sz="1600" b="1"/>
            </a:lvl7pPr>
            <a:lvl8pPr marL="3198287" indent="0">
              <a:buNone/>
              <a:defRPr sz="1600" b="1"/>
            </a:lvl8pPr>
            <a:lvl9pPr marL="3655186"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a:lvl1pPr>
            <a:lvl2pPr marL="456899" indent="0">
              <a:buNone/>
              <a:defRPr sz="2000" b="1"/>
            </a:lvl2pPr>
            <a:lvl3pPr marL="913798" indent="0">
              <a:buNone/>
              <a:defRPr sz="1800" b="1"/>
            </a:lvl3pPr>
            <a:lvl4pPr marL="1370695" indent="0">
              <a:buNone/>
              <a:defRPr sz="1600" b="1"/>
            </a:lvl4pPr>
            <a:lvl5pPr marL="1827596" indent="0">
              <a:buNone/>
              <a:defRPr sz="1600" b="1"/>
            </a:lvl5pPr>
            <a:lvl6pPr marL="2284492" indent="0">
              <a:buNone/>
              <a:defRPr sz="1600" b="1"/>
            </a:lvl6pPr>
            <a:lvl7pPr marL="2741387" indent="0">
              <a:buNone/>
              <a:defRPr sz="1600" b="1"/>
            </a:lvl7pPr>
            <a:lvl8pPr marL="3198287" indent="0">
              <a:buNone/>
              <a:defRPr sz="1600" b="1"/>
            </a:lvl8pPr>
            <a:lvl9pPr marL="3655186"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xmlns:p14="http://schemas.microsoft.com/office/powerpoint/2010/main">
    <p:wipe dir="d"/>
  </p:transition>
  <p:hf hdr="0" ftr="0" dt="0"/>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xmlns:p14="http://schemas.microsoft.com/office/powerpoint/2010/main">
    <p:wipe dir="d"/>
  </p:transition>
  <p:hf hdr="0" ftr="0" dt="0"/>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xmlns:p14="http://schemas.microsoft.com/office/powerpoint/2010/main">
    <p:wipe dir="d"/>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7" y="1435107"/>
            <a:ext cx="3008313" cy="4691063"/>
          </a:xfrm>
        </p:spPr>
        <p:txBody>
          <a:bodyPr/>
          <a:lstStyle>
            <a:lvl1pPr marL="0" indent="0">
              <a:buNone/>
              <a:defRPr sz="1400"/>
            </a:lvl1pPr>
            <a:lvl2pPr marL="456899" indent="0">
              <a:buNone/>
              <a:defRPr sz="1200"/>
            </a:lvl2pPr>
            <a:lvl3pPr marL="913798" indent="0">
              <a:buNone/>
              <a:defRPr sz="1000"/>
            </a:lvl3pPr>
            <a:lvl4pPr marL="1370695" indent="0">
              <a:buNone/>
              <a:defRPr sz="900"/>
            </a:lvl4pPr>
            <a:lvl5pPr marL="1827596" indent="0">
              <a:buNone/>
              <a:defRPr sz="900"/>
            </a:lvl5pPr>
            <a:lvl6pPr marL="2284492" indent="0">
              <a:buNone/>
              <a:defRPr sz="900"/>
            </a:lvl6pPr>
            <a:lvl7pPr marL="2741387" indent="0">
              <a:buNone/>
              <a:defRPr sz="900"/>
            </a:lvl7pPr>
            <a:lvl8pPr marL="3198287" indent="0">
              <a:buNone/>
              <a:defRPr sz="900"/>
            </a:lvl8pPr>
            <a:lvl9pPr marL="3655186" indent="0">
              <a:buNone/>
              <a:defRPr sz="900"/>
            </a:lvl9pPr>
          </a:lstStyle>
          <a:p>
            <a:pPr lvl="0"/>
            <a:r>
              <a:rPr lang="en-US" smtClean="0"/>
              <a:t>Click to edit Master text styles</a:t>
            </a:r>
          </a:p>
        </p:txBody>
      </p:sp>
    </p:spTree>
  </p:cSld>
  <p:clrMapOvr>
    <a:masterClrMapping/>
  </p:clrMapOvr>
  <p:transition xmlns:p14="http://schemas.microsoft.com/office/powerpoint/2010/main">
    <p:wipe dir="d"/>
  </p:transition>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7" y="1435107"/>
            <a:ext cx="3008313" cy="4691063"/>
          </a:xfrm>
        </p:spPr>
        <p:txBody>
          <a:bodyPr/>
          <a:lstStyle>
            <a:lvl1pPr marL="0" indent="0">
              <a:buNone/>
              <a:defRPr sz="1400"/>
            </a:lvl1pPr>
            <a:lvl2pPr marL="456899" indent="0">
              <a:buNone/>
              <a:defRPr sz="1200"/>
            </a:lvl2pPr>
            <a:lvl3pPr marL="913798" indent="0">
              <a:buNone/>
              <a:defRPr sz="1000"/>
            </a:lvl3pPr>
            <a:lvl4pPr marL="1370695" indent="0">
              <a:buNone/>
              <a:defRPr sz="900"/>
            </a:lvl4pPr>
            <a:lvl5pPr marL="1827596" indent="0">
              <a:buNone/>
              <a:defRPr sz="900"/>
            </a:lvl5pPr>
            <a:lvl6pPr marL="2284492" indent="0">
              <a:buNone/>
              <a:defRPr sz="900"/>
            </a:lvl6pPr>
            <a:lvl7pPr marL="2741387" indent="0">
              <a:buNone/>
              <a:defRPr sz="900"/>
            </a:lvl7pPr>
            <a:lvl8pPr marL="3198287" indent="0">
              <a:buNone/>
              <a:defRPr sz="900"/>
            </a:lvl8pPr>
            <a:lvl9pPr marL="3655186" indent="0">
              <a:buNone/>
              <a:defRPr sz="900"/>
            </a:lvl9pPr>
          </a:lstStyle>
          <a:p>
            <a:pPr lvl="0"/>
            <a:r>
              <a:rPr lang="en-US" smtClean="0"/>
              <a:t>Click to edit Master text styles</a:t>
            </a:r>
          </a:p>
        </p:txBody>
      </p:sp>
    </p:spTree>
  </p:cSld>
  <p:clrMapOvr>
    <a:masterClrMapping/>
  </p:clrMapOvr>
  <p:transition xmlns:p14="http://schemas.microsoft.com/office/powerpoint/2010/main">
    <p:wipe dir="d"/>
  </p:transition>
  <p:hf hdr="0" ftr="0" dt="0"/>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852613" y="612775"/>
            <a:ext cx="5486400" cy="4114800"/>
          </a:xfrm>
        </p:spPr>
        <p:txBody>
          <a:bodyPr/>
          <a:lstStyle>
            <a:lvl1pPr marL="0" indent="0">
              <a:buNone/>
              <a:defRPr sz="3200"/>
            </a:lvl1pPr>
            <a:lvl2pPr marL="456899" indent="0">
              <a:buNone/>
              <a:defRPr sz="2800"/>
            </a:lvl2pPr>
            <a:lvl3pPr marL="913798" indent="0">
              <a:buNone/>
              <a:defRPr sz="2400"/>
            </a:lvl3pPr>
            <a:lvl4pPr marL="1370695" indent="0">
              <a:buNone/>
              <a:defRPr sz="2000"/>
            </a:lvl4pPr>
            <a:lvl5pPr marL="1827596" indent="0">
              <a:buNone/>
              <a:defRPr sz="2000"/>
            </a:lvl5pPr>
            <a:lvl6pPr marL="2284492" indent="0">
              <a:buNone/>
              <a:defRPr sz="2000"/>
            </a:lvl6pPr>
            <a:lvl7pPr marL="2741387" indent="0">
              <a:buNone/>
              <a:defRPr sz="2000"/>
            </a:lvl7pPr>
            <a:lvl8pPr marL="3198287" indent="0">
              <a:buNone/>
              <a:defRPr sz="2000"/>
            </a:lvl8pPr>
            <a:lvl9pPr marL="3655186"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6899" indent="0">
              <a:buNone/>
              <a:defRPr sz="1200"/>
            </a:lvl2pPr>
            <a:lvl3pPr marL="913798" indent="0">
              <a:buNone/>
              <a:defRPr sz="1000"/>
            </a:lvl3pPr>
            <a:lvl4pPr marL="1370695" indent="0">
              <a:buNone/>
              <a:defRPr sz="900"/>
            </a:lvl4pPr>
            <a:lvl5pPr marL="1827596" indent="0">
              <a:buNone/>
              <a:defRPr sz="900"/>
            </a:lvl5pPr>
            <a:lvl6pPr marL="2284492" indent="0">
              <a:buNone/>
              <a:defRPr sz="900"/>
            </a:lvl6pPr>
            <a:lvl7pPr marL="2741387" indent="0">
              <a:buNone/>
              <a:defRPr sz="900"/>
            </a:lvl7pPr>
            <a:lvl8pPr marL="3198287" indent="0">
              <a:buNone/>
              <a:defRPr sz="900"/>
            </a:lvl8pPr>
            <a:lvl9pPr marL="3655186" indent="0">
              <a:buNone/>
              <a:defRPr sz="900"/>
            </a:lvl9pPr>
          </a:lstStyle>
          <a:p>
            <a:pPr lvl="0"/>
            <a:r>
              <a:rPr lang="en-US" smtClean="0"/>
              <a:t>Click to edit Master text styles</a:t>
            </a:r>
          </a:p>
        </p:txBody>
      </p:sp>
    </p:spTree>
  </p:cSld>
  <p:clrMapOvr>
    <a:masterClrMapping/>
  </p:clrMapOvr>
  <p:transition xmlns:p14="http://schemas.microsoft.com/office/powerpoint/2010/main">
    <p:wipe dir="d"/>
  </p:transition>
  <p:hf hdr="0" ftr="0" dt="0"/>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xmlns:p14="http://schemas.microsoft.com/office/powerpoint/2010/main">
    <p:wipe dir="d"/>
  </p:transition>
  <p:hf hdr="0" ftr="0" dt="0"/>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97676" y="123825"/>
            <a:ext cx="2035175" cy="61420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90563" y="123825"/>
            <a:ext cx="5954712" cy="61420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xmlns:p14="http://schemas.microsoft.com/office/powerpoint/2010/main">
    <p:wipe dir="d"/>
  </p:transition>
  <p:hf hdr="0" ftr="0" dt="0"/>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3_Blank">
    <p:spTree>
      <p:nvGrpSpPr>
        <p:cNvPr id="1" name=""/>
        <p:cNvGrpSpPr/>
        <p:nvPr/>
      </p:nvGrpSpPr>
      <p:grpSpPr>
        <a:xfrm>
          <a:off x="0" y="0"/>
          <a:ext cx="0" cy="0"/>
          <a:chOff x="0" y="0"/>
          <a:chExt cx="0" cy="0"/>
        </a:xfrm>
      </p:grpSpPr>
      <p:sp>
        <p:nvSpPr>
          <p:cNvPr id="3" name="Title 1"/>
          <p:cNvSpPr>
            <a:spLocks noGrp="1"/>
          </p:cNvSpPr>
          <p:nvPr>
            <p:ph type="title"/>
          </p:nvPr>
        </p:nvSpPr>
        <p:spPr>
          <a:xfrm>
            <a:off x="694482" y="215906"/>
            <a:ext cx="8144719" cy="720271"/>
          </a:xfrm>
        </p:spPr>
        <p:txBody>
          <a:bodyPr/>
          <a:lstStyle/>
          <a:p>
            <a:r>
              <a:rPr lang="en-US" dirty="0" smtClean="0"/>
              <a:t>Click to edit Master title style</a:t>
            </a:r>
            <a:endParaRPr lang="en-US" dirty="0"/>
          </a:p>
        </p:txBody>
      </p:sp>
      <p:sp>
        <p:nvSpPr>
          <p:cNvPr id="4" name="Content Placeholder 2"/>
          <p:cNvSpPr>
            <a:spLocks noGrp="1"/>
          </p:cNvSpPr>
          <p:nvPr>
            <p:ph idx="1"/>
          </p:nvPr>
        </p:nvSpPr>
        <p:spPr>
          <a:xfrm>
            <a:off x="395536" y="1165070"/>
            <a:ext cx="8458200" cy="5386343"/>
          </a:xfrm>
        </p:spPr>
        <p:txBody>
          <a:bodyPr/>
          <a:lstStyle>
            <a:lvl2pPr>
              <a:defRPr>
                <a:solidFill>
                  <a:srgbClr val="003399"/>
                </a:solidFill>
              </a:defRPr>
            </a:lvl2pPr>
            <a:lvl4pPr marL="1484920" indent="-236383">
              <a:defRPr/>
            </a:lvl4pPr>
            <a:lvl5pPr marL="1827596" indent="-228447">
              <a:defRPr sz="12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pic>
        <p:nvPicPr>
          <p:cNvPr id="6" name="Picture 5" descr="Budget Master.jpg"/>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543246175"/>
      </p:ext>
    </p:extLst>
  </p:cSld>
  <p:clrMapOvr>
    <a:masterClrMapping/>
  </p:clrMapOvr>
  <p:transition xmlns:p14="http://schemas.microsoft.com/office/powerpoint/2010/main" spd="slow">
    <p:wipe dir="d"/>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6" name="Picture 5" descr="AstroCover.jp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79589" name="Rectangle 5"/>
          <p:cNvSpPr>
            <a:spLocks noGrp="1" noChangeArrowheads="1"/>
          </p:cNvSpPr>
          <p:nvPr>
            <p:ph type="ctrTitle"/>
          </p:nvPr>
        </p:nvSpPr>
        <p:spPr>
          <a:xfrm>
            <a:off x="4680477" y="4715083"/>
            <a:ext cx="4298036" cy="353882"/>
          </a:xfrm>
        </p:spPr>
        <p:txBody>
          <a:bodyPr wrap="square" anchor="t">
            <a:spAutoFit/>
          </a:bodyPr>
          <a:lstStyle>
            <a:lvl1pPr>
              <a:defRPr sz="2000">
                <a:solidFill>
                  <a:srgbClr val="FFFFFF"/>
                </a:solidFill>
              </a:defRPr>
            </a:lvl1pPr>
          </a:lstStyle>
          <a:p>
            <a:r>
              <a:rPr lang="en-US" smtClean="0"/>
              <a:t>Click to edit Master title style</a:t>
            </a:r>
            <a:endParaRPr lang="en-US" dirty="0"/>
          </a:p>
        </p:txBody>
      </p:sp>
      <p:sp>
        <p:nvSpPr>
          <p:cNvPr id="579590" name="Rectangle 6"/>
          <p:cNvSpPr>
            <a:spLocks noGrp="1" noChangeArrowheads="1"/>
          </p:cNvSpPr>
          <p:nvPr>
            <p:ph type="subTitle" idx="1"/>
          </p:nvPr>
        </p:nvSpPr>
        <p:spPr>
          <a:xfrm>
            <a:off x="4965033" y="5235783"/>
            <a:ext cx="3723891" cy="301560"/>
          </a:xfrm>
        </p:spPr>
        <p:txBody>
          <a:bodyPr wrap="square">
            <a:spAutoFit/>
          </a:bodyPr>
          <a:lstStyle>
            <a:lvl1pPr marL="0" indent="0" algn="ctr">
              <a:buNone/>
              <a:defRPr sz="1600">
                <a:solidFill>
                  <a:srgbClr val="FFFFFF"/>
                </a:solidFill>
              </a:defRPr>
            </a:lvl1pPr>
          </a:lstStyle>
          <a:p>
            <a:r>
              <a:rPr lang="en-US" smtClean="0"/>
              <a:t>Click to edit Master subtitle style</a:t>
            </a:r>
            <a:endParaRPr lang="en-US" dirty="0"/>
          </a:p>
        </p:txBody>
      </p:sp>
    </p:spTree>
  </p:cSld>
  <p:clrMapOvr>
    <a:masterClrMapping/>
  </p:clrMapOvr>
  <p:transition xmlns:p14="http://schemas.microsoft.com/office/powerpoint/2010/main">
    <p:wipe dir="d"/>
  </p:transition>
  <p:hf hdr="0" ftr="0" dt="0"/>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27203" y="92765"/>
            <a:ext cx="8287972" cy="622852"/>
          </a:xfrm>
        </p:spPr>
        <p:txBody>
          <a:bodyPr/>
          <a:lstStyle>
            <a:lvl1pPr>
              <a:defRPr b="1"/>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xmlns:p14="http://schemas.microsoft.com/office/powerpoint/2010/main">
    <p:wipe dir="d"/>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none"/>
            </a:lvl1pPr>
          </a:lstStyle>
          <a:p>
            <a:r>
              <a:rPr lang="en-US" smtClean="0"/>
              <a:t>Click to edit Master title style</a:t>
            </a:r>
            <a:endParaRPr lang="en-US" dirty="0"/>
          </a:p>
        </p:txBody>
      </p:sp>
      <p:sp>
        <p:nvSpPr>
          <p:cNvPr id="3" name="Text Placeholder 2"/>
          <p:cNvSpPr>
            <a:spLocks noGrp="1"/>
          </p:cNvSpPr>
          <p:nvPr>
            <p:ph type="body" idx="1"/>
          </p:nvPr>
        </p:nvSpPr>
        <p:spPr>
          <a:xfrm>
            <a:off x="722313" y="2906720"/>
            <a:ext cx="7772400" cy="1500187"/>
          </a:xfrm>
        </p:spPr>
        <p:txBody>
          <a:bodyPr anchor="b"/>
          <a:lstStyle>
            <a:lvl1pPr marL="0" indent="0">
              <a:buNone/>
              <a:defRPr sz="2000"/>
            </a:lvl1pPr>
            <a:lvl2pPr marL="456899" indent="0">
              <a:buNone/>
              <a:defRPr sz="1800"/>
            </a:lvl2pPr>
            <a:lvl3pPr marL="913798" indent="0">
              <a:buNone/>
              <a:defRPr sz="1600"/>
            </a:lvl3pPr>
            <a:lvl4pPr marL="1370695" indent="0">
              <a:buNone/>
              <a:defRPr sz="1400"/>
            </a:lvl4pPr>
            <a:lvl5pPr marL="1827596" indent="0">
              <a:buNone/>
              <a:defRPr sz="1400"/>
            </a:lvl5pPr>
            <a:lvl6pPr marL="2284492" indent="0">
              <a:buNone/>
              <a:defRPr sz="1400"/>
            </a:lvl6pPr>
            <a:lvl7pPr marL="2741387" indent="0">
              <a:buNone/>
              <a:defRPr sz="1400"/>
            </a:lvl7pPr>
            <a:lvl8pPr marL="3198287" indent="0">
              <a:buNone/>
              <a:defRPr sz="1400"/>
            </a:lvl8pPr>
            <a:lvl9pPr marL="3655186" indent="0">
              <a:buNone/>
              <a:defRPr sz="1400"/>
            </a:lvl9pPr>
          </a:lstStyle>
          <a:p>
            <a:pPr lvl="0"/>
            <a:r>
              <a:rPr lang="en-US" smtClean="0"/>
              <a:t>Click to edit Master text styles</a:t>
            </a:r>
          </a:p>
        </p:txBody>
      </p:sp>
    </p:spTree>
  </p:cSld>
  <p:clrMapOvr>
    <a:masterClrMapping/>
  </p:clrMapOvr>
  <p:transition xmlns:p14="http://schemas.microsoft.com/office/powerpoint/2010/main">
    <p:wipe dir="d"/>
  </p:transition>
  <p:hf hdr="0" ftr="0" dt="0"/>
</p:sldLayout>
</file>

<file path=ppt/slideLayouts/slideLayout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63613" y="1290645"/>
            <a:ext cx="3846512" cy="4975225"/>
          </a:xfrm>
        </p:spPr>
        <p:txBody>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962525" y="1290645"/>
            <a:ext cx="3846513" cy="4975225"/>
          </a:xfrm>
        </p:spPr>
        <p:txBody>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xmlns:p14="http://schemas.microsoft.com/office/powerpoint/2010/main">
    <p:wipe dir="d"/>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99" indent="0">
              <a:buNone/>
              <a:defRPr sz="2000" b="1"/>
            </a:lvl2pPr>
            <a:lvl3pPr marL="913798" indent="0">
              <a:buNone/>
              <a:defRPr sz="1800" b="1"/>
            </a:lvl3pPr>
            <a:lvl4pPr marL="1370695" indent="0">
              <a:buNone/>
              <a:defRPr sz="1600" b="1"/>
            </a:lvl4pPr>
            <a:lvl5pPr marL="1827596" indent="0">
              <a:buNone/>
              <a:defRPr sz="1600" b="1"/>
            </a:lvl5pPr>
            <a:lvl6pPr marL="2284492" indent="0">
              <a:buNone/>
              <a:defRPr sz="1600" b="1"/>
            </a:lvl6pPr>
            <a:lvl7pPr marL="2741387" indent="0">
              <a:buNone/>
              <a:defRPr sz="1600" b="1"/>
            </a:lvl7pPr>
            <a:lvl8pPr marL="3198287" indent="0">
              <a:buNone/>
              <a:defRPr sz="1600" b="1"/>
            </a:lvl8pPr>
            <a:lvl9pPr marL="3655186"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a:lvl1pPr>
            <a:lvl2pPr marL="456899" indent="0">
              <a:buNone/>
              <a:defRPr sz="2000" b="1"/>
            </a:lvl2pPr>
            <a:lvl3pPr marL="913798" indent="0">
              <a:buNone/>
              <a:defRPr sz="1800" b="1"/>
            </a:lvl3pPr>
            <a:lvl4pPr marL="1370695" indent="0">
              <a:buNone/>
              <a:defRPr sz="1600" b="1"/>
            </a:lvl4pPr>
            <a:lvl5pPr marL="1827596" indent="0">
              <a:buNone/>
              <a:defRPr sz="1600" b="1"/>
            </a:lvl5pPr>
            <a:lvl6pPr marL="2284492" indent="0">
              <a:buNone/>
              <a:defRPr sz="1600" b="1"/>
            </a:lvl6pPr>
            <a:lvl7pPr marL="2741387" indent="0">
              <a:buNone/>
              <a:defRPr sz="1600" b="1"/>
            </a:lvl7pPr>
            <a:lvl8pPr marL="3198287" indent="0">
              <a:buNone/>
              <a:defRPr sz="1600" b="1"/>
            </a:lvl8pPr>
            <a:lvl9pPr marL="3655186"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xmlns:p14="http://schemas.microsoft.com/office/powerpoint/2010/main">
    <p:wipe dir="d"/>
  </p:transition>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852613" y="612775"/>
            <a:ext cx="5486400" cy="4114800"/>
          </a:xfrm>
        </p:spPr>
        <p:txBody>
          <a:bodyPr/>
          <a:lstStyle>
            <a:lvl1pPr marL="0" indent="0">
              <a:buNone/>
              <a:defRPr sz="3200"/>
            </a:lvl1pPr>
            <a:lvl2pPr marL="456899" indent="0">
              <a:buNone/>
              <a:defRPr sz="2800"/>
            </a:lvl2pPr>
            <a:lvl3pPr marL="913798" indent="0">
              <a:buNone/>
              <a:defRPr sz="2400"/>
            </a:lvl3pPr>
            <a:lvl4pPr marL="1370695" indent="0">
              <a:buNone/>
              <a:defRPr sz="2000"/>
            </a:lvl4pPr>
            <a:lvl5pPr marL="1827596" indent="0">
              <a:buNone/>
              <a:defRPr sz="2000"/>
            </a:lvl5pPr>
            <a:lvl6pPr marL="2284492" indent="0">
              <a:buNone/>
              <a:defRPr sz="2000"/>
            </a:lvl6pPr>
            <a:lvl7pPr marL="2741387" indent="0">
              <a:buNone/>
              <a:defRPr sz="2000"/>
            </a:lvl7pPr>
            <a:lvl8pPr marL="3198287" indent="0">
              <a:buNone/>
              <a:defRPr sz="2000"/>
            </a:lvl8pPr>
            <a:lvl9pPr marL="3655186"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6899" indent="0">
              <a:buNone/>
              <a:defRPr sz="1200"/>
            </a:lvl2pPr>
            <a:lvl3pPr marL="913798" indent="0">
              <a:buNone/>
              <a:defRPr sz="1000"/>
            </a:lvl3pPr>
            <a:lvl4pPr marL="1370695" indent="0">
              <a:buNone/>
              <a:defRPr sz="900"/>
            </a:lvl4pPr>
            <a:lvl5pPr marL="1827596" indent="0">
              <a:buNone/>
              <a:defRPr sz="900"/>
            </a:lvl5pPr>
            <a:lvl6pPr marL="2284492" indent="0">
              <a:buNone/>
              <a:defRPr sz="900"/>
            </a:lvl6pPr>
            <a:lvl7pPr marL="2741387" indent="0">
              <a:buNone/>
              <a:defRPr sz="900"/>
            </a:lvl7pPr>
            <a:lvl8pPr marL="3198287" indent="0">
              <a:buNone/>
              <a:defRPr sz="900"/>
            </a:lvl8pPr>
            <a:lvl9pPr marL="3655186" indent="0">
              <a:buNone/>
              <a:defRPr sz="900"/>
            </a:lvl9pPr>
          </a:lstStyle>
          <a:p>
            <a:pPr lvl="0"/>
            <a:r>
              <a:rPr lang="en-US" smtClean="0"/>
              <a:t>Click to edit Master text styles</a:t>
            </a:r>
          </a:p>
        </p:txBody>
      </p:sp>
    </p:spTree>
  </p:cSld>
  <p:clrMapOvr>
    <a:masterClrMapping/>
  </p:clrMapOvr>
  <p:transition xmlns:p14="http://schemas.microsoft.com/office/powerpoint/2010/main">
    <p:wipe dir="d"/>
  </p:transition>
  <p:hf hdr="0" ftr="0" dt="0"/>
</p:sldLayout>
</file>

<file path=ppt/slideLayouts/slideLayout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xmlns:p14="http://schemas.microsoft.com/office/powerpoint/2010/main">
    <p:wipe dir="d"/>
  </p:transition>
  <p:hf hdr="0" ftr="0" dt="0"/>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xmlns:p14="http://schemas.microsoft.com/office/powerpoint/2010/main">
    <p:wipe dir="d"/>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7" y="1435107"/>
            <a:ext cx="3008313" cy="4691063"/>
          </a:xfrm>
        </p:spPr>
        <p:txBody>
          <a:bodyPr/>
          <a:lstStyle>
            <a:lvl1pPr marL="0" indent="0">
              <a:buNone/>
              <a:defRPr sz="1400"/>
            </a:lvl1pPr>
            <a:lvl2pPr marL="456899" indent="0">
              <a:buNone/>
              <a:defRPr sz="1200"/>
            </a:lvl2pPr>
            <a:lvl3pPr marL="913798" indent="0">
              <a:buNone/>
              <a:defRPr sz="1000"/>
            </a:lvl3pPr>
            <a:lvl4pPr marL="1370695" indent="0">
              <a:buNone/>
              <a:defRPr sz="900"/>
            </a:lvl4pPr>
            <a:lvl5pPr marL="1827596" indent="0">
              <a:buNone/>
              <a:defRPr sz="900"/>
            </a:lvl5pPr>
            <a:lvl6pPr marL="2284492" indent="0">
              <a:buNone/>
              <a:defRPr sz="900"/>
            </a:lvl6pPr>
            <a:lvl7pPr marL="2741387" indent="0">
              <a:buNone/>
              <a:defRPr sz="900"/>
            </a:lvl7pPr>
            <a:lvl8pPr marL="3198287" indent="0">
              <a:buNone/>
              <a:defRPr sz="900"/>
            </a:lvl8pPr>
            <a:lvl9pPr marL="3655186" indent="0">
              <a:buNone/>
              <a:defRPr sz="900"/>
            </a:lvl9pPr>
          </a:lstStyle>
          <a:p>
            <a:pPr lvl="0"/>
            <a:r>
              <a:rPr lang="en-US" smtClean="0"/>
              <a:t>Click to edit Master text styles</a:t>
            </a:r>
          </a:p>
        </p:txBody>
      </p:sp>
    </p:spTree>
  </p:cSld>
  <p:clrMapOvr>
    <a:masterClrMapping/>
  </p:clrMapOvr>
  <p:transition xmlns:p14="http://schemas.microsoft.com/office/powerpoint/2010/main">
    <p:wipe dir="d"/>
  </p:transition>
  <p:hf hdr="0" ftr="0" dt="0"/>
</p:sldLayout>
</file>

<file path=ppt/slideLayouts/slideLayout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852613" y="612775"/>
            <a:ext cx="5486400" cy="4114800"/>
          </a:xfrm>
        </p:spPr>
        <p:txBody>
          <a:bodyPr/>
          <a:lstStyle>
            <a:lvl1pPr marL="0" indent="0">
              <a:buNone/>
              <a:defRPr sz="3200"/>
            </a:lvl1pPr>
            <a:lvl2pPr marL="456899" indent="0">
              <a:buNone/>
              <a:defRPr sz="2800"/>
            </a:lvl2pPr>
            <a:lvl3pPr marL="913798" indent="0">
              <a:buNone/>
              <a:defRPr sz="2400"/>
            </a:lvl3pPr>
            <a:lvl4pPr marL="1370695" indent="0">
              <a:buNone/>
              <a:defRPr sz="2000"/>
            </a:lvl4pPr>
            <a:lvl5pPr marL="1827596" indent="0">
              <a:buNone/>
              <a:defRPr sz="2000"/>
            </a:lvl5pPr>
            <a:lvl6pPr marL="2284492" indent="0">
              <a:buNone/>
              <a:defRPr sz="2000"/>
            </a:lvl6pPr>
            <a:lvl7pPr marL="2741387" indent="0">
              <a:buNone/>
              <a:defRPr sz="2000"/>
            </a:lvl7pPr>
            <a:lvl8pPr marL="3198287" indent="0">
              <a:buNone/>
              <a:defRPr sz="2000"/>
            </a:lvl8pPr>
            <a:lvl9pPr marL="3655186"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6899" indent="0">
              <a:buNone/>
              <a:defRPr sz="1200"/>
            </a:lvl2pPr>
            <a:lvl3pPr marL="913798" indent="0">
              <a:buNone/>
              <a:defRPr sz="1000"/>
            </a:lvl3pPr>
            <a:lvl4pPr marL="1370695" indent="0">
              <a:buNone/>
              <a:defRPr sz="900"/>
            </a:lvl4pPr>
            <a:lvl5pPr marL="1827596" indent="0">
              <a:buNone/>
              <a:defRPr sz="900"/>
            </a:lvl5pPr>
            <a:lvl6pPr marL="2284492" indent="0">
              <a:buNone/>
              <a:defRPr sz="900"/>
            </a:lvl6pPr>
            <a:lvl7pPr marL="2741387" indent="0">
              <a:buNone/>
              <a:defRPr sz="900"/>
            </a:lvl7pPr>
            <a:lvl8pPr marL="3198287" indent="0">
              <a:buNone/>
              <a:defRPr sz="900"/>
            </a:lvl8pPr>
            <a:lvl9pPr marL="3655186" indent="0">
              <a:buNone/>
              <a:defRPr sz="900"/>
            </a:lvl9pPr>
          </a:lstStyle>
          <a:p>
            <a:pPr lvl="0"/>
            <a:r>
              <a:rPr lang="en-US" smtClean="0"/>
              <a:t>Click to edit Master text styles</a:t>
            </a:r>
          </a:p>
        </p:txBody>
      </p:sp>
    </p:spTree>
  </p:cSld>
  <p:clrMapOvr>
    <a:masterClrMapping/>
  </p:clrMapOvr>
  <p:transition xmlns:p14="http://schemas.microsoft.com/office/powerpoint/2010/main">
    <p:wipe dir="d"/>
  </p:transition>
  <p:hf hdr="0" ftr="0" dt="0"/>
</p:sldLayout>
</file>

<file path=ppt/slideLayouts/slideLayout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xmlns:p14="http://schemas.microsoft.com/office/powerpoint/2010/main">
    <p:wipe dir="d"/>
  </p:transition>
  <p:hf hdr="0" ftr="0" dt="0"/>
</p:sldLayout>
</file>

<file path=ppt/slideLayouts/slideLayout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97676" y="123825"/>
            <a:ext cx="2035175" cy="61420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90563" y="123825"/>
            <a:ext cx="5954712" cy="61420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xmlns:p14="http://schemas.microsoft.com/office/powerpoint/2010/main">
    <p:wipe dir="d"/>
  </p:transition>
  <p:hf hdr="0" ftr="0" dt="0"/>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3_Blank">
    <p:spTree>
      <p:nvGrpSpPr>
        <p:cNvPr id="1" name=""/>
        <p:cNvGrpSpPr/>
        <p:nvPr/>
      </p:nvGrpSpPr>
      <p:grpSpPr>
        <a:xfrm>
          <a:off x="0" y="0"/>
          <a:ext cx="0" cy="0"/>
          <a:chOff x="0" y="0"/>
          <a:chExt cx="0" cy="0"/>
        </a:xfrm>
      </p:grpSpPr>
      <p:sp>
        <p:nvSpPr>
          <p:cNvPr id="3" name="Title 1"/>
          <p:cNvSpPr>
            <a:spLocks noGrp="1"/>
          </p:cNvSpPr>
          <p:nvPr>
            <p:ph type="title"/>
          </p:nvPr>
        </p:nvSpPr>
        <p:spPr>
          <a:xfrm>
            <a:off x="694482" y="215906"/>
            <a:ext cx="8144719" cy="720271"/>
          </a:xfrm>
        </p:spPr>
        <p:txBody>
          <a:bodyPr/>
          <a:lstStyle/>
          <a:p>
            <a:r>
              <a:rPr lang="en-US" dirty="0" smtClean="0"/>
              <a:t>Click to edit Master title style</a:t>
            </a:r>
            <a:endParaRPr lang="en-US" dirty="0"/>
          </a:p>
        </p:txBody>
      </p:sp>
      <p:sp>
        <p:nvSpPr>
          <p:cNvPr id="4" name="Content Placeholder 2"/>
          <p:cNvSpPr>
            <a:spLocks noGrp="1"/>
          </p:cNvSpPr>
          <p:nvPr>
            <p:ph idx="1"/>
          </p:nvPr>
        </p:nvSpPr>
        <p:spPr>
          <a:xfrm>
            <a:off x="395536" y="1165070"/>
            <a:ext cx="8458200" cy="5386343"/>
          </a:xfrm>
        </p:spPr>
        <p:txBody>
          <a:bodyPr/>
          <a:lstStyle>
            <a:lvl2pPr>
              <a:defRPr>
                <a:solidFill>
                  <a:srgbClr val="003399"/>
                </a:solidFill>
              </a:defRPr>
            </a:lvl2pPr>
            <a:lvl4pPr marL="1484920" indent="-236383">
              <a:defRPr/>
            </a:lvl4pPr>
            <a:lvl5pPr marL="1827596" indent="-228447">
              <a:defRPr sz="12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pic>
        <p:nvPicPr>
          <p:cNvPr id="6" name="Picture 5" descr="Budget Master.jpg"/>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543246175"/>
      </p:ext>
    </p:extLst>
  </p:cSld>
  <p:clrMapOvr>
    <a:masterClrMapping/>
  </p:clrMapOvr>
  <p:transition xmlns:p14="http://schemas.microsoft.com/office/powerpoint/2010/main" spd="slow">
    <p:wipe dir="d"/>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6" name="Picture 5" descr="AstroCover.jp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79589" name="Rectangle 5"/>
          <p:cNvSpPr>
            <a:spLocks noGrp="1" noChangeArrowheads="1"/>
          </p:cNvSpPr>
          <p:nvPr>
            <p:ph type="ctrTitle"/>
          </p:nvPr>
        </p:nvSpPr>
        <p:spPr>
          <a:xfrm>
            <a:off x="4680477" y="4715083"/>
            <a:ext cx="4298036" cy="353882"/>
          </a:xfrm>
        </p:spPr>
        <p:txBody>
          <a:bodyPr wrap="square" anchor="t">
            <a:spAutoFit/>
          </a:bodyPr>
          <a:lstStyle>
            <a:lvl1pPr>
              <a:defRPr sz="2000">
                <a:solidFill>
                  <a:srgbClr val="FFFFFF"/>
                </a:solidFill>
              </a:defRPr>
            </a:lvl1pPr>
          </a:lstStyle>
          <a:p>
            <a:r>
              <a:rPr lang="en-US" smtClean="0"/>
              <a:t>Click to edit Master title style</a:t>
            </a:r>
            <a:endParaRPr lang="en-US" dirty="0"/>
          </a:p>
        </p:txBody>
      </p:sp>
      <p:sp>
        <p:nvSpPr>
          <p:cNvPr id="579590" name="Rectangle 6"/>
          <p:cNvSpPr>
            <a:spLocks noGrp="1" noChangeArrowheads="1"/>
          </p:cNvSpPr>
          <p:nvPr>
            <p:ph type="subTitle" idx="1"/>
          </p:nvPr>
        </p:nvSpPr>
        <p:spPr>
          <a:xfrm>
            <a:off x="4965033" y="5235783"/>
            <a:ext cx="3723891" cy="301560"/>
          </a:xfrm>
        </p:spPr>
        <p:txBody>
          <a:bodyPr wrap="square">
            <a:spAutoFit/>
          </a:bodyPr>
          <a:lstStyle>
            <a:lvl1pPr marL="0" indent="0" algn="ctr">
              <a:buNone/>
              <a:defRPr sz="1600">
                <a:solidFill>
                  <a:srgbClr val="FFFFFF"/>
                </a:solidFill>
              </a:defRPr>
            </a:lvl1pPr>
          </a:lstStyle>
          <a:p>
            <a:r>
              <a:rPr lang="en-US" smtClean="0"/>
              <a:t>Click to edit Master subtitle style</a:t>
            </a:r>
            <a:endParaRPr lang="en-US" dirty="0"/>
          </a:p>
        </p:txBody>
      </p:sp>
    </p:spTree>
  </p:cSld>
  <p:clrMapOvr>
    <a:masterClrMapping/>
  </p:clrMapOvr>
  <p:transition xmlns:p14="http://schemas.microsoft.com/office/powerpoint/2010/main">
    <p:wipe dir="d"/>
  </p:transition>
  <p:hf hdr="0" ftr="0" dt="0"/>
</p:sldLayout>
</file>

<file path=ppt/slideLayouts/slideLayout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27203" y="92765"/>
            <a:ext cx="8287972" cy="622852"/>
          </a:xfrm>
        </p:spPr>
        <p:txBody>
          <a:bodyPr/>
          <a:lstStyle>
            <a:lvl1pPr>
              <a:defRPr b="1"/>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xmlns:p14="http://schemas.microsoft.com/office/powerpoint/2010/main">
    <p:wipe dir="d"/>
  </p:transitio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5" Type="http://schemas.openxmlformats.org/officeDocument/2006/relationships/image" Target="../media/image1.jpeg"/><Relationship Id="rId16" Type="http://schemas.openxmlformats.org/officeDocument/2006/relationships/image" Target="../media/image2.jpeg"/><Relationship Id="rId17" Type="http://schemas.openxmlformats.org/officeDocument/2006/relationships/image" Target="../media/image3.emf"/><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10.xml.rels><?xml version="1.0" encoding="UTF-8" standalone="yes"?>
<Relationships xmlns="http://schemas.openxmlformats.org/package/2006/relationships"><Relationship Id="rId11" Type="http://schemas.openxmlformats.org/officeDocument/2006/relationships/slideLayout" Target="../slideLayouts/slideLayout121.xml"/><Relationship Id="rId12" Type="http://schemas.openxmlformats.org/officeDocument/2006/relationships/slideLayout" Target="../slideLayouts/slideLayout122.xml"/><Relationship Id="rId13" Type="http://schemas.openxmlformats.org/officeDocument/2006/relationships/slideLayout" Target="../slideLayouts/slideLayout123.xml"/><Relationship Id="rId14" Type="http://schemas.openxmlformats.org/officeDocument/2006/relationships/theme" Target="../theme/theme10.xml"/><Relationship Id="rId15" Type="http://schemas.openxmlformats.org/officeDocument/2006/relationships/image" Target="../media/image1.jpeg"/><Relationship Id="rId16" Type="http://schemas.openxmlformats.org/officeDocument/2006/relationships/image" Target="../media/image2.jpeg"/><Relationship Id="rId17" Type="http://schemas.openxmlformats.org/officeDocument/2006/relationships/image" Target="../media/image3.emf"/><Relationship Id="rId1" Type="http://schemas.openxmlformats.org/officeDocument/2006/relationships/slideLayout" Target="../slideLayouts/slideLayout111.xml"/><Relationship Id="rId2" Type="http://schemas.openxmlformats.org/officeDocument/2006/relationships/slideLayout" Target="../slideLayouts/slideLayout112.xml"/><Relationship Id="rId3" Type="http://schemas.openxmlformats.org/officeDocument/2006/relationships/slideLayout" Target="../slideLayouts/slideLayout113.xml"/><Relationship Id="rId4" Type="http://schemas.openxmlformats.org/officeDocument/2006/relationships/slideLayout" Target="../slideLayouts/slideLayout114.xml"/><Relationship Id="rId5" Type="http://schemas.openxmlformats.org/officeDocument/2006/relationships/slideLayout" Target="../slideLayouts/slideLayout115.xml"/><Relationship Id="rId6" Type="http://schemas.openxmlformats.org/officeDocument/2006/relationships/slideLayout" Target="../slideLayouts/slideLayout116.xml"/><Relationship Id="rId7" Type="http://schemas.openxmlformats.org/officeDocument/2006/relationships/slideLayout" Target="../slideLayouts/slideLayout117.xml"/><Relationship Id="rId8" Type="http://schemas.openxmlformats.org/officeDocument/2006/relationships/slideLayout" Target="../slideLayouts/slideLayout118.xml"/><Relationship Id="rId9" Type="http://schemas.openxmlformats.org/officeDocument/2006/relationships/slideLayout" Target="../slideLayouts/slideLayout119.xml"/><Relationship Id="rId10" Type="http://schemas.openxmlformats.org/officeDocument/2006/relationships/slideLayout" Target="../slideLayouts/slideLayout120.xml"/></Relationships>
</file>

<file path=ppt/slideMasters/_rels/slideMaster11.xml.rels><?xml version="1.0" encoding="UTF-8" standalone="yes"?>
<Relationships xmlns="http://schemas.openxmlformats.org/package/2006/relationships"><Relationship Id="rId11" Type="http://schemas.openxmlformats.org/officeDocument/2006/relationships/slideLayout" Target="../slideLayouts/slideLayout134.xml"/><Relationship Id="rId12" Type="http://schemas.openxmlformats.org/officeDocument/2006/relationships/slideLayout" Target="../slideLayouts/slideLayout135.xml"/><Relationship Id="rId13" Type="http://schemas.openxmlformats.org/officeDocument/2006/relationships/slideLayout" Target="../slideLayouts/slideLayout136.xml"/><Relationship Id="rId14" Type="http://schemas.openxmlformats.org/officeDocument/2006/relationships/theme" Target="../theme/theme11.xml"/><Relationship Id="rId15" Type="http://schemas.openxmlformats.org/officeDocument/2006/relationships/image" Target="../media/image1.jpeg"/><Relationship Id="rId16" Type="http://schemas.openxmlformats.org/officeDocument/2006/relationships/image" Target="../media/image2.jpeg"/><Relationship Id="rId17" Type="http://schemas.openxmlformats.org/officeDocument/2006/relationships/image" Target="../media/image3.emf"/><Relationship Id="rId1" Type="http://schemas.openxmlformats.org/officeDocument/2006/relationships/slideLayout" Target="../slideLayouts/slideLayout124.xml"/><Relationship Id="rId2" Type="http://schemas.openxmlformats.org/officeDocument/2006/relationships/slideLayout" Target="../slideLayouts/slideLayout125.xml"/><Relationship Id="rId3" Type="http://schemas.openxmlformats.org/officeDocument/2006/relationships/slideLayout" Target="../slideLayouts/slideLayout126.xml"/><Relationship Id="rId4" Type="http://schemas.openxmlformats.org/officeDocument/2006/relationships/slideLayout" Target="../slideLayouts/slideLayout127.xml"/><Relationship Id="rId5" Type="http://schemas.openxmlformats.org/officeDocument/2006/relationships/slideLayout" Target="../slideLayouts/slideLayout128.xml"/><Relationship Id="rId6" Type="http://schemas.openxmlformats.org/officeDocument/2006/relationships/slideLayout" Target="../slideLayouts/slideLayout129.xml"/><Relationship Id="rId7" Type="http://schemas.openxmlformats.org/officeDocument/2006/relationships/slideLayout" Target="../slideLayouts/slideLayout130.xml"/><Relationship Id="rId8" Type="http://schemas.openxmlformats.org/officeDocument/2006/relationships/slideLayout" Target="../slideLayouts/slideLayout131.xml"/><Relationship Id="rId9" Type="http://schemas.openxmlformats.org/officeDocument/2006/relationships/slideLayout" Target="../slideLayouts/slideLayout132.xml"/><Relationship Id="rId10" Type="http://schemas.openxmlformats.org/officeDocument/2006/relationships/slideLayout" Target="../slideLayouts/slideLayout133.xml"/></Relationships>
</file>

<file path=ppt/slideMasters/_rels/slideMaster12.xml.rels><?xml version="1.0" encoding="UTF-8" standalone="yes"?>
<Relationships xmlns="http://schemas.openxmlformats.org/package/2006/relationships"><Relationship Id="rId11" Type="http://schemas.openxmlformats.org/officeDocument/2006/relationships/slideLayout" Target="../slideLayouts/slideLayout147.xml"/><Relationship Id="rId12" Type="http://schemas.openxmlformats.org/officeDocument/2006/relationships/slideLayout" Target="../slideLayouts/slideLayout148.xml"/><Relationship Id="rId13" Type="http://schemas.openxmlformats.org/officeDocument/2006/relationships/slideLayout" Target="../slideLayouts/slideLayout149.xml"/><Relationship Id="rId14" Type="http://schemas.openxmlformats.org/officeDocument/2006/relationships/theme" Target="../theme/theme12.xml"/><Relationship Id="rId15" Type="http://schemas.openxmlformats.org/officeDocument/2006/relationships/image" Target="../media/image1.jpeg"/><Relationship Id="rId16" Type="http://schemas.openxmlformats.org/officeDocument/2006/relationships/image" Target="../media/image2.jpeg"/><Relationship Id="rId17" Type="http://schemas.openxmlformats.org/officeDocument/2006/relationships/image" Target="../media/image3.emf"/><Relationship Id="rId1" Type="http://schemas.openxmlformats.org/officeDocument/2006/relationships/slideLayout" Target="../slideLayouts/slideLayout137.xml"/><Relationship Id="rId2" Type="http://schemas.openxmlformats.org/officeDocument/2006/relationships/slideLayout" Target="../slideLayouts/slideLayout138.xml"/><Relationship Id="rId3" Type="http://schemas.openxmlformats.org/officeDocument/2006/relationships/slideLayout" Target="../slideLayouts/slideLayout139.xml"/><Relationship Id="rId4" Type="http://schemas.openxmlformats.org/officeDocument/2006/relationships/slideLayout" Target="../slideLayouts/slideLayout140.xml"/><Relationship Id="rId5" Type="http://schemas.openxmlformats.org/officeDocument/2006/relationships/slideLayout" Target="../slideLayouts/slideLayout141.xml"/><Relationship Id="rId6" Type="http://schemas.openxmlformats.org/officeDocument/2006/relationships/slideLayout" Target="../slideLayouts/slideLayout142.xml"/><Relationship Id="rId7" Type="http://schemas.openxmlformats.org/officeDocument/2006/relationships/slideLayout" Target="../slideLayouts/slideLayout143.xml"/><Relationship Id="rId8" Type="http://schemas.openxmlformats.org/officeDocument/2006/relationships/slideLayout" Target="../slideLayouts/slideLayout144.xml"/><Relationship Id="rId9" Type="http://schemas.openxmlformats.org/officeDocument/2006/relationships/slideLayout" Target="../slideLayouts/slideLayout145.xml"/><Relationship Id="rId10" Type="http://schemas.openxmlformats.org/officeDocument/2006/relationships/slideLayout" Target="../slideLayouts/slideLayout146.xml"/></Relationships>
</file>

<file path=ppt/slideMasters/_rels/slideMaster13.xml.rels><?xml version="1.0" encoding="UTF-8" standalone="yes"?>
<Relationships xmlns="http://schemas.openxmlformats.org/package/2006/relationships"><Relationship Id="rId11" Type="http://schemas.openxmlformats.org/officeDocument/2006/relationships/slideLayout" Target="../slideLayouts/slideLayout160.xml"/><Relationship Id="rId12" Type="http://schemas.openxmlformats.org/officeDocument/2006/relationships/slideLayout" Target="../slideLayouts/slideLayout161.xml"/><Relationship Id="rId13" Type="http://schemas.openxmlformats.org/officeDocument/2006/relationships/slideLayout" Target="../slideLayouts/slideLayout162.xml"/><Relationship Id="rId14" Type="http://schemas.openxmlformats.org/officeDocument/2006/relationships/theme" Target="../theme/theme13.xml"/><Relationship Id="rId15" Type="http://schemas.openxmlformats.org/officeDocument/2006/relationships/image" Target="../media/image1.jpeg"/><Relationship Id="rId16" Type="http://schemas.openxmlformats.org/officeDocument/2006/relationships/image" Target="../media/image2.jpeg"/><Relationship Id="rId17" Type="http://schemas.openxmlformats.org/officeDocument/2006/relationships/image" Target="../media/image3.emf"/><Relationship Id="rId1" Type="http://schemas.openxmlformats.org/officeDocument/2006/relationships/slideLayout" Target="../slideLayouts/slideLayout150.xml"/><Relationship Id="rId2" Type="http://schemas.openxmlformats.org/officeDocument/2006/relationships/slideLayout" Target="../slideLayouts/slideLayout151.xml"/><Relationship Id="rId3" Type="http://schemas.openxmlformats.org/officeDocument/2006/relationships/slideLayout" Target="../slideLayouts/slideLayout152.xml"/><Relationship Id="rId4" Type="http://schemas.openxmlformats.org/officeDocument/2006/relationships/slideLayout" Target="../slideLayouts/slideLayout153.xml"/><Relationship Id="rId5" Type="http://schemas.openxmlformats.org/officeDocument/2006/relationships/slideLayout" Target="../slideLayouts/slideLayout154.xml"/><Relationship Id="rId6" Type="http://schemas.openxmlformats.org/officeDocument/2006/relationships/slideLayout" Target="../slideLayouts/slideLayout155.xml"/><Relationship Id="rId7" Type="http://schemas.openxmlformats.org/officeDocument/2006/relationships/slideLayout" Target="../slideLayouts/slideLayout156.xml"/><Relationship Id="rId8" Type="http://schemas.openxmlformats.org/officeDocument/2006/relationships/slideLayout" Target="../slideLayouts/slideLayout157.xml"/><Relationship Id="rId9" Type="http://schemas.openxmlformats.org/officeDocument/2006/relationships/slideLayout" Target="../slideLayouts/slideLayout158.xml"/><Relationship Id="rId10" Type="http://schemas.openxmlformats.org/officeDocument/2006/relationships/slideLayout" Target="../slideLayouts/slideLayout159.xml"/></Relationships>
</file>

<file path=ppt/slideMasters/_rels/slideMaster14.xml.rels><?xml version="1.0" encoding="UTF-8" standalone="yes"?>
<Relationships xmlns="http://schemas.openxmlformats.org/package/2006/relationships"><Relationship Id="rId11" Type="http://schemas.openxmlformats.org/officeDocument/2006/relationships/slideLayout" Target="../slideLayouts/slideLayout173.xml"/><Relationship Id="rId12" Type="http://schemas.openxmlformats.org/officeDocument/2006/relationships/slideLayout" Target="../slideLayouts/slideLayout174.xml"/><Relationship Id="rId13" Type="http://schemas.openxmlformats.org/officeDocument/2006/relationships/slideLayout" Target="../slideLayouts/slideLayout175.xml"/><Relationship Id="rId14" Type="http://schemas.openxmlformats.org/officeDocument/2006/relationships/theme" Target="../theme/theme14.xml"/><Relationship Id="rId15" Type="http://schemas.openxmlformats.org/officeDocument/2006/relationships/image" Target="../media/image1.jpeg"/><Relationship Id="rId16" Type="http://schemas.openxmlformats.org/officeDocument/2006/relationships/image" Target="../media/image2.jpeg"/><Relationship Id="rId17" Type="http://schemas.openxmlformats.org/officeDocument/2006/relationships/image" Target="../media/image3.emf"/><Relationship Id="rId1" Type="http://schemas.openxmlformats.org/officeDocument/2006/relationships/slideLayout" Target="../slideLayouts/slideLayout163.xml"/><Relationship Id="rId2" Type="http://schemas.openxmlformats.org/officeDocument/2006/relationships/slideLayout" Target="../slideLayouts/slideLayout164.xml"/><Relationship Id="rId3" Type="http://schemas.openxmlformats.org/officeDocument/2006/relationships/slideLayout" Target="../slideLayouts/slideLayout165.xml"/><Relationship Id="rId4" Type="http://schemas.openxmlformats.org/officeDocument/2006/relationships/slideLayout" Target="../slideLayouts/slideLayout166.xml"/><Relationship Id="rId5" Type="http://schemas.openxmlformats.org/officeDocument/2006/relationships/slideLayout" Target="../slideLayouts/slideLayout167.xml"/><Relationship Id="rId6" Type="http://schemas.openxmlformats.org/officeDocument/2006/relationships/slideLayout" Target="../slideLayouts/slideLayout168.xml"/><Relationship Id="rId7" Type="http://schemas.openxmlformats.org/officeDocument/2006/relationships/slideLayout" Target="../slideLayouts/slideLayout169.xml"/><Relationship Id="rId8" Type="http://schemas.openxmlformats.org/officeDocument/2006/relationships/slideLayout" Target="../slideLayouts/slideLayout170.xml"/><Relationship Id="rId9" Type="http://schemas.openxmlformats.org/officeDocument/2006/relationships/slideLayout" Target="../slideLayouts/slideLayout171.xml"/><Relationship Id="rId10" Type="http://schemas.openxmlformats.org/officeDocument/2006/relationships/slideLayout" Target="../slideLayouts/slideLayout172.xml"/></Relationships>
</file>

<file path=ppt/slideMasters/_rels/slideMaster15.xml.rels><?xml version="1.0" encoding="UTF-8" standalone="yes"?>
<Relationships xmlns="http://schemas.openxmlformats.org/package/2006/relationships"><Relationship Id="rId11" Type="http://schemas.openxmlformats.org/officeDocument/2006/relationships/slideLayout" Target="../slideLayouts/slideLayout186.xml"/><Relationship Id="rId12" Type="http://schemas.openxmlformats.org/officeDocument/2006/relationships/slideLayout" Target="../slideLayouts/slideLayout187.xml"/><Relationship Id="rId13" Type="http://schemas.openxmlformats.org/officeDocument/2006/relationships/slideLayout" Target="../slideLayouts/slideLayout188.xml"/><Relationship Id="rId14" Type="http://schemas.openxmlformats.org/officeDocument/2006/relationships/theme" Target="../theme/theme15.xml"/><Relationship Id="rId15" Type="http://schemas.openxmlformats.org/officeDocument/2006/relationships/image" Target="../media/image1.jpeg"/><Relationship Id="rId16" Type="http://schemas.openxmlformats.org/officeDocument/2006/relationships/image" Target="../media/image2.jpeg"/><Relationship Id="rId17" Type="http://schemas.openxmlformats.org/officeDocument/2006/relationships/image" Target="../media/image3.emf"/><Relationship Id="rId1" Type="http://schemas.openxmlformats.org/officeDocument/2006/relationships/slideLayout" Target="../slideLayouts/slideLayout176.xml"/><Relationship Id="rId2" Type="http://schemas.openxmlformats.org/officeDocument/2006/relationships/slideLayout" Target="../slideLayouts/slideLayout177.xml"/><Relationship Id="rId3" Type="http://schemas.openxmlformats.org/officeDocument/2006/relationships/slideLayout" Target="../slideLayouts/slideLayout178.xml"/><Relationship Id="rId4" Type="http://schemas.openxmlformats.org/officeDocument/2006/relationships/slideLayout" Target="../slideLayouts/slideLayout179.xml"/><Relationship Id="rId5" Type="http://schemas.openxmlformats.org/officeDocument/2006/relationships/slideLayout" Target="../slideLayouts/slideLayout180.xml"/><Relationship Id="rId6" Type="http://schemas.openxmlformats.org/officeDocument/2006/relationships/slideLayout" Target="../slideLayouts/slideLayout181.xml"/><Relationship Id="rId7" Type="http://schemas.openxmlformats.org/officeDocument/2006/relationships/slideLayout" Target="../slideLayouts/slideLayout182.xml"/><Relationship Id="rId8" Type="http://schemas.openxmlformats.org/officeDocument/2006/relationships/slideLayout" Target="../slideLayouts/slideLayout183.xml"/><Relationship Id="rId9" Type="http://schemas.openxmlformats.org/officeDocument/2006/relationships/slideLayout" Target="../slideLayouts/slideLayout184.xml"/><Relationship Id="rId10" Type="http://schemas.openxmlformats.org/officeDocument/2006/relationships/slideLayout" Target="../slideLayouts/slideLayout185.xml"/></Relationships>
</file>

<file path=ppt/slideMasters/_rels/slideMaster16.xml.rels><?xml version="1.0" encoding="UTF-8" standalone="yes"?>
<Relationships xmlns="http://schemas.openxmlformats.org/package/2006/relationships"><Relationship Id="rId11" Type="http://schemas.openxmlformats.org/officeDocument/2006/relationships/slideLayout" Target="../slideLayouts/slideLayout199.xml"/><Relationship Id="rId12" Type="http://schemas.openxmlformats.org/officeDocument/2006/relationships/slideLayout" Target="../slideLayouts/slideLayout200.xml"/><Relationship Id="rId13" Type="http://schemas.openxmlformats.org/officeDocument/2006/relationships/slideLayout" Target="../slideLayouts/slideLayout201.xml"/><Relationship Id="rId14" Type="http://schemas.openxmlformats.org/officeDocument/2006/relationships/theme" Target="../theme/theme16.xml"/><Relationship Id="rId15" Type="http://schemas.openxmlformats.org/officeDocument/2006/relationships/image" Target="../media/image1.jpeg"/><Relationship Id="rId16" Type="http://schemas.openxmlformats.org/officeDocument/2006/relationships/image" Target="../media/image2.jpeg"/><Relationship Id="rId17" Type="http://schemas.openxmlformats.org/officeDocument/2006/relationships/image" Target="../media/image3.emf"/><Relationship Id="rId1" Type="http://schemas.openxmlformats.org/officeDocument/2006/relationships/slideLayout" Target="../slideLayouts/slideLayout189.xml"/><Relationship Id="rId2" Type="http://schemas.openxmlformats.org/officeDocument/2006/relationships/slideLayout" Target="../slideLayouts/slideLayout190.xml"/><Relationship Id="rId3" Type="http://schemas.openxmlformats.org/officeDocument/2006/relationships/slideLayout" Target="../slideLayouts/slideLayout191.xml"/><Relationship Id="rId4" Type="http://schemas.openxmlformats.org/officeDocument/2006/relationships/slideLayout" Target="../slideLayouts/slideLayout192.xml"/><Relationship Id="rId5" Type="http://schemas.openxmlformats.org/officeDocument/2006/relationships/slideLayout" Target="../slideLayouts/slideLayout193.xml"/><Relationship Id="rId6" Type="http://schemas.openxmlformats.org/officeDocument/2006/relationships/slideLayout" Target="../slideLayouts/slideLayout194.xml"/><Relationship Id="rId7" Type="http://schemas.openxmlformats.org/officeDocument/2006/relationships/slideLayout" Target="../slideLayouts/slideLayout195.xml"/><Relationship Id="rId8" Type="http://schemas.openxmlformats.org/officeDocument/2006/relationships/slideLayout" Target="../slideLayouts/slideLayout196.xml"/><Relationship Id="rId9" Type="http://schemas.openxmlformats.org/officeDocument/2006/relationships/slideLayout" Target="../slideLayouts/slideLayout197.xml"/><Relationship Id="rId10" Type="http://schemas.openxmlformats.org/officeDocument/2006/relationships/slideLayout" Target="../slideLayouts/slideLayout198.xml"/></Relationships>
</file>

<file path=ppt/slideMasters/_rels/slideMaster17.xml.rels><?xml version="1.0" encoding="UTF-8" standalone="yes"?>
<Relationships xmlns="http://schemas.openxmlformats.org/package/2006/relationships"><Relationship Id="rId11" Type="http://schemas.openxmlformats.org/officeDocument/2006/relationships/slideLayout" Target="../slideLayouts/slideLayout212.xml"/><Relationship Id="rId12" Type="http://schemas.openxmlformats.org/officeDocument/2006/relationships/slideLayout" Target="../slideLayouts/slideLayout213.xml"/><Relationship Id="rId13" Type="http://schemas.openxmlformats.org/officeDocument/2006/relationships/slideLayout" Target="../slideLayouts/slideLayout214.xml"/><Relationship Id="rId14" Type="http://schemas.openxmlformats.org/officeDocument/2006/relationships/theme" Target="../theme/theme17.xml"/><Relationship Id="rId15" Type="http://schemas.openxmlformats.org/officeDocument/2006/relationships/image" Target="../media/image1.jpeg"/><Relationship Id="rId16" Type="http://schemas.openxmlformats.org/officeDocument/2006/relationships/image" Target="../media/image2.jpeg"/><Relationship Id="rId17" Type="http://schemas.openxmlformats.org/officeDocument/2006/relationships/image" Target="../media/image3.emf"/><Relationship Id="rId1" Type="http://schemas.openxmlformats.org/officeDocument/2006/relationships/slideLayout" Target="../slideLayouts/slideLayout202.xml"/><Relationship Id="rId2" Type="http://schemas.openxmlformats.org/officeDocument/2006/relationships/slideLayout" Target="../slideLayouts/slideLayout203.xml"/><Relationship Id="rId3" Type="http://schemas.openxmlformats.org/officeDocument/2006/relationships/slideLayout" Target="../slideLayouts/slideLayout204.xml"/><Relationship Id="rId4" Type="http://schemas.openxmlformats.org/officeDocument/2006/relationships/slideLayout" Target="../slideLayouts/slideLayout205.xml"/><Relationship Id="rId5" Type="http://schemas.openxmlformats.org/officeDocument/2006/relationships/slideLayout" Target="../slideLayouts/slideLayout206.xml"/><Relationship Id="rId6" Type="http://schemas.openxmlformats.org/officeDocument/2006/relationships/slideLayout" Target="../slideLayouts/slideLayout207.xml"/><Relationship Id="rId7" Type="http://schemas.openxmlformats.org/officeDocument/2006/relationships/slideLayout" Target="../slideLayouts/slideLayout208.xml"/><Relationship Id="rId8" Type="http://schemas.openxmlformats.org/officeDocument/2006/relationships/slideLayout" Target="../slideLayouts/slideLayout209.xml"/><Relationship Id="rId9" Type="http://schemas.openxmlformats.org/officeDocument/2006/relationships/slideLayout" Target="../slideLayouts/slideLayout210.xml"/><Relationship Id="rId10" Type="http://schemas.openxmlformats.org/officeDocument/2006/relationships/slideLayout" Target="../slideLayouts/slideLayout211.xml"/></Relationships>
</file>

<file path=ppt/slideMasters/_rels/slideMaster18.xml.rels><?xml version="1.0" encoding="UTF-8" standalone="yes"?>
<Relationships xmlns="http://schemas.openxmlformats.org/package/2006/relationships"><Relationship Id="rId11" Type="http://schemas.openxmlformats.org/officeDocument/2006/relationships/slideLayout" Target="../slideLayouts/slideLayout225.xml"/><Relationship Id="rId12" Type="http://schemas.openxmlformats.org/officeDocument/2006/relationships/slideLayout" Target="../slideLayouts/slideLayout226.xml"/><Relationship Id="rId13" Type="http://schemas.openxmlformats.org/officeDocument/2006/relationships/slideLayout" Target="../slideLayouts/slideLayout227.xml"/><Relationship Id="rId14" Type="http://schemas.openxmlformats.org/officeDocument/2006/relationships/theme" Target="../theme/theme18.xml"/><Relationship Id="rId15" Type="http://schemas.openxmlformats.org/officeDocument/2006/relationships/image" Target="../media/image1.jpeg"/><Relationship Id="rId16" Type="http://schemas.openxmlformats.org/officeDocument/2006/relationships/image" Target="../media/image2.jpeg"/><Relationship Id="rId17" Type="http://schemas.openxmlformats.org/officeDocument/2006/relationships/image" Target="../media/image3.emf"/><Relationship Id="rId1" Type="http://schemas.openxmlformats.org/officeDocument/2006/relationships/slideLayout" Target="../slideLayouts/slideLayout215.xml"/><Relationship Id="rId2" Type="http://schemas.openxmlformats.org/officeDocument/2006/relationships/slideLayout" Target="../slideLayouts/slideLayout216.xml"/><Relationship Id="rId3" Type="http://schemas.openxmlformats.org/officeDocument/2006/relationships/slideLayout" Target="../slideLayouts/slideLayout217.xml"/><Relationship Id="rId4" Type="http://schemas.openxmlformats.org/officeDocument/2006/relationships/slideLayout" Target="../slideLayouts/slideLayout218.xml"/><Relationship Id="rId5" Type="http://schemas.openxmlformats.org/officeDocument/2006/relationships/slideLayout" Target="../slideLayouts/slideLayout219.xml"/><Relationship Id="rId6" Type="http://schemas.openxmlformats.org/officeDocument/2006/relationships/slideLayout" Target="../slideLayouts/slideLayout220.xml"/><Relationship Id="rId7" Type="http://schemas.openxmlformats.org/officeDocument/2006/relationships/slideLayout" Target="../slideLayouts/slideLayout221.xml"/><Relationship Id="rId8" Type="http://schemas.openxmlformats.org/officeDocument/2006/relationships/slideLayout" Target="../slideLayouts/slideLayout222.xml"/><Relationship Id="rId9" Type="http://schemas.openxmlformats.org/officeDocument/2006/relationships/slideLayout" Target="../slideLayouts/slideLayout223.xml"/><Relationship Id="rId10" Type="http://schemas.openxmlformats.org/officeDocument/2006/relationships/slideLayout" Target="../slideLayouts/slideLayout224.xml"/></Relationships>
</file>

<file path=ppt/slideMasters/_rels/slideMaster19.xml.rels><?xml version="1.0" encoding="UTF-8" standalone="yes"?>
<Relationships xmlns="http://schemas.openxmlformats.org/package/2006/relationships"><Relationship Id="rId11" Type="http://schemas.openxmlformats.org/officeDocument/2006/relationships/slideLayout" Target="../slideLayouts/slideLayout238.xml"/><Relationship Id="rId12" Type="http://schemas.openxmlformats.org/officeDocument/2006/relationships/slideLayout" Target="../slideLayouts/slideLayout239.xml"/><Relationship Id="rId13" Type="http://schemas.openxmlformats.org/officeDocument/2006/relationships/slideLayout" Target="../slideLayouts/slideLayout240.xml"/><Relationship Id="rId14" Type="http://schemas.openxmlformats.org/officeDocument/2006/relationships/theme" Target="../theme/theme19.xml"/><Relationship Id="rId15" Type="http://schemas.openxmlformats.org/officeDocument/2006/relationships/image" Target="../media/image1.jpeg"/><Relationship Id="rId16" Type="http://schemas.openxmlformats.org/officeDocument/2006/relationships/image" Target="../media/image2.jpeg"/><Relationship Id="rId17" Type="http://schemas.openxmlformats.org/officeDocument/2006/relationships/image" Target="../media/image3.emf"/><Relationship Id="rId1" Type="http://schemas.openxmlformats.org/officeDocument/2006/relationships/slideLayout" Target="../slideLayouts/slideLayout228.xml"/><Relationship Id="rId2" Type="http://schemas.openxmlformats.org/officeDocument/2006/relationships/slideLayout" Target="../slideLayouts/slideLayout229.xml"/><Relationship Id="rId3" Type="http://schemas.openxmlformats.org/officeDocument/2006/relationships/slideLayout" Target="../slideLayouts/slideLayout230.xml"/><Relationship Id="rId4" Type="http://schemas.openxmlformats.org/officeDocument/2006/relationships/slideLayout" Target="../slideLayouts/slideLayout231.xml"/><Relationship Id="rId5" Type="http://schemas.openxmlformats.org/officeDocument/2006/relationships/slideLayout" Target="../slideLayouts/slideLayout232.xml"/><Relationship Id="rId6" Type="http://schemas.openxmlformats.org/officeDocument/2006/relationships/slideLayout" Target="../slideLayouts/slideLayout233.xml"/><Relationship Id="rId7" Type="http://schemas.openxmlformats.org/officeDocument/2006/relationships/slideLayout" Target="../slideLayouts/slideLayout234.xml"/><Relationship Id="rId8" Type="http://schemas.openxmlformats.org/officeDocument/2006/relationships/slideLayout" Target="../slideLayouts/slideLayout235.xml"/><Relationship Id="rId9" Type="http://schemas.openxmlformats.org/officeDocument/2006/relationships/slideLayout" Target="../slideLayouts/slideLayout236.xml"/><Relationship Id="rId10" Type="http://schemas.openxmlformats.org/officeDocument/2006/relationships/slideLayout" Target="../slideLayouts/slideLayout237.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4.xml"/><Relationship Id="rId12" Type="http://schemas.openxmlformats.org/officeDocument/2006/relationships/theme" Target="../theme/theme2.xml"/><Relationship Id="rId1" Type="http://schemas.openxmlformats.org/officeDocument/2006/relationships/slideLayout" Target="../slideLayouts/slideLayout14.xml"/><Relationship Id="rId2" Type="http://schemas.openxmlformats.org/officeDocument/2006/relationships/slideLayout" Target="../slideLayouts/slideLayout15.xml"/><Relationship Id="rId3" Type="http://schemas.openxmlformats.org/officeDocument/2006/relationships/slideLayout" Target="../slideLayouts/slideLayout16.xml"/><Relationship Id="rId4" Type="http://schemas.openxmlformats.org/officeDocument/2006/relationships/slideLayout" Target="../slideLayouts/slideLayout17.xml"/><Relationship Id="rId5" Type="http://schemas.openxmlformats.org/officeDocument/2006/relationships/slideLayout" Target="../slideLayouts/slideLayout18.xml"/><Relationship Id="rId6" Type="http://schemas.openxmlformats.org/officeDocument/2006/relationships/slideLayout" Target="../slideLayouts/slideLayout19.xml"/><Relationship Id="rId7" Type="http://schemas.openxmlformats.org/officeDocument/2006/relationships/slideLayout" Target="../slideLayouts/slideLayout20.xml"/><Relationship Id="rId8" Type="http://schemas.openxmlformats.org/officeDocument/2006/relationships/slideLayout" Target="../slideLayouts/slideLayout21.xml"/><Relationship Id="rId9" Type="http://schemas.openxmlformats.org/officeDocument/2006/relationships/slideLayout" Target="../slideLayouts/slideLayout22.xml"/><Relationship Id="rId10" Type="http://schemas.openxmlformats.org/officeDocument/2006/relationships/slideLayout" Target="../slideLayouts/slideLayout23.xml"/></Relationships>
</file>

<file path=ppt/slideMasters/_rels/slideMaster20.xml.rels><?xml version="1.0" encoding="UTF-8" standalone="yes"?>
<Relationships xmlns="http://schemas.openxmlformats.org/package/2006/relationships"><Relationship Id="rId11" Type="http://schemas.openxmlformats.org/officeDocument/2006/relationships/slideLayout" Target="../slideLayouts/slideLayout251.xml"/><Relationship Id="rId12" Type="http://schemas.openxmlformats.org/officeDocument/2006/relationships/slideLayout" Target="../slideLayouts/slideLayout252.xml"/><Relationship Id="rId13" Type="http://schemas.openxmlformats.org/officeDocument/2006/relationships/slideLayout" Target="../slideLayouts/slideLayout253.xml"/><Relationship Id="rId14" Type="http://schemas.openxmlformats.org/officeDocument/2006/relationships/theme" Target="../theme/theme20.xml"/><Relationship Id="rId15" Type="http://schemas.openxmlformats.org/officeDocument/2006/relationships/image" Target="../media/image1.jpeg"/><Relationship Id="rId16" Type="http://schemas.openxmlformats.org/officeDocument/2006/relationships/image" Target="../media/image2.jpeg"/><Relationship Id="rId17" Type="http://schemas.openxmlformats.org/officeDocument/2006/relationships/image" Target="../media/image3.emf"/><Relationship Id="rId1" Type="http://schemas.openxmlformats.org/officeDocument/2006/relationships/slideLayout" Target="../slideLayouts/slideLayout241.xml"/><Relationship Id="rId2" Type="http://schemas.openxmlformats.org/officeDocument/2006/relationships/slideLayout" Target="../slideLayouts/slideLayout242.xml"/><Relationship Id="rId3" Type="http://schemas.openxmlformats.org/officeDocument/2006/relationships/slideLayout" Target="../slideLayouts/slideLayout243.xml"/><Relationship Id="rId4" Type="http://schemas.openxmlformats.org/officeDocument/2006/relationships/slideLayout" Target="../slideLayouts/slideLayout244.xml"/><Relationship Id="rId5" Type="http://schemas.openxmlformats.org/officeDocument/2006/relationships/slideLayout" Target="../slideLayouts/slideLayout245.xml"/><Relationship Id="rId6" Type="http://schemas.openxmlformats.org/officeDocument/2006/relationships/slideLayout" Target="../slideLayouts/slideLayout246.xml"/><Relationship Id="rId7" Type="http://schemas.openxmlformats.org/officeDocument/2006/relationships/slideLayout" Target="../slideLayouts/slideLayout247.xml"/><Relationship Id="rId8" Type="http://schemas.openxmlformats.org/officeDocument/2006/relationships/slideLayout" Target="../slideLayouts/slideLayout248.xml"/><Relationship Id="rId9" Type="http://schemas.openxmlformats.org/officeDocument/2006/relationships/slideLayout" Target="../slideLayouts/slideLayout249.xml"/><Relationship Id="rId10" Type="http://schemas.openxmlformats.org/officeDocument/2006/relationships/slideLayout" Target="../slideLayouts/slideLayout250.xml"/></Relationships>
</file>

<file path=ppt/slideMasters/_rels/slideMaster21.xml.rels><?xml version="1.0" encoding="UTF-8" standalone="yes"?>
<Relationships xmlns="http://schemas.openxmlformats.org/package/2006/relationships"><Relationship Id="rId11" Type="http://schemas.openxmlformats.org/officeDocument/2006/relationships/slideLayout" Target="../slideLayouts/slideLayout264.xml"/><Relationship Id="rId12" Type="http://schemas.openxmlformats.org/officeDocument/2006/relationships/slideLayout" Target="../slideLayouts/slideLayout265.xml"/><Relationship Id="rId13" Type="http://schemas.openxmlformats.org/officeDocument/2006/relationships/slideLayout" Target="../slideLayouts/slideLayout266.xml"/><Relationship Id="rId14" Type="http://schemas.openxmlformats.org/officeDocument/2006/relationships/theme" Target="../theme/theme21.xml"/><Relationship Id="rId15" Type="http://schemas.openxmlformats.org/officeDocument/2006/relationships/image" Target="../media/image1.jpeg"/><Relationship Id="rId16" Type="http://schemas.openxmlformats.org/officeDocument/2006/relationships/image" Target="../media/image2.jpeg"/><Relationship Id="rId17" Type="http://schemas.openxmlformats.org/officeDocument/2006/relationships/image" Target="../media/image3.emf"/><Relationship Id="rId1" Type="http://schemas.openxmlformats.org/officeDocument/2006/relationships/slideLayout" Target="../slideLayouts/slideLayout254.xml"/><Relationship Id="rId2" Type="http://schemas.openxmlformats.org/officeDocument/2006/relationships/slideLayout" Target="../slideLayouts/slideLayout255.xml"/><Relationship Id="rId3" Type="http://schemas.openxmlformats.org/officeDocument/2006/relationships/slideLayout" Target="../slideLayouts/slideLayout256.xml"/><Relationship Id="rId4" Type="http://schemas.openxmlformats.org/officeDocument/2006/relationships/slideLayout" Target="../slideLayouts/slideLayout257.xml"/><Relationship Id="rId5" Type="http://schemas.openxmlformats.org/officeDocument/2006/relationships/slideLayout" Target="../slideLayouts/slideLayout258.xml"/><Relationship Id="rId6" Type="http://schemas.openxmlformats.org/officeDocument/2006/relationships/slideLayout" Target="../slideLayouts/slideLayout259.xml"/><Relationship Id="rId7" Type="http://schemas.openxmlformats.org/officeDocument/2006/relationships/slideLayout" Target="../slideLayouts/slideLayout260.xml"/><Relationship Id="rId8" Type="http://schemas.openxmlformats.org/officeDocument/2006/relationships/slideLayout" Target="../slideLayouts/slideLayout261.xml"/><Relationship Id="rId9" Type="http://schemas.openxmlformats.org/officeDocument/2006/relationships/slideLayout" Target="../slideLayouts/slideLayout262.xml"/><Relationship Id="rId10" Type="http://schemas.openxmlformats.org/officeDocument/2006/relationships/slideLayout" Target="../slideLayouts/slideLayout263.xml"/></Relationships>
</file>

<file path=ppt/slideMasters/_rels/slideMaster22.xml.rels><?xml version="1.0" encoding="UTF-8" standalone="yes"?>
<Relationships xmlns="http://schemas.openxmlformats.org/package/2006/relationships"><Relationship Id="rId11" Type="http://schemas.openxmlformats.org/officeDocument/2006/relationships/slideLayout" Target="../slideLayouts/slideLayout277.xml"/><Relationship Id="rId12" Type="http://schemas.openxmlformats.org/officeDocument/2006/relationships/slideLayout" Target="../slideLayouts/slideLayout278.xml"/><Relationship Id="rId13" Type="http://schemas.openxmlformats.org/officeDocument/2006/relationships/slideLayout" Target="../slideLayouts/slideLayout279.xml"/><Relationship Id="rId14" Type="http://schemas.openxmlformats.org/officeDocument/2006/relationships/theme" Target="../theme/theme22.xml"/><Relationship Id="rId15" Type="http://schemas.openxmlformats.org/officeDocument/2006/relationships/image" Target="../media/image1.jpeg"/><Relationship Id="rId16" Type="http://schemas.openxmlformats.org/officeDocument/2006/relationships/image" Target="../media/image2.jpeg"/><Relationship Id="rId17" Type="http://schemas.openxmlformats.org/officeDocument/2006/relationships/image" Target="../media/image3.emf"/><Relationship Id="rId1" Type="http://schemas.openxmlformats.org/officeDocument/2006/relationships/slideLayout" Target="../slideLayouts/slideLayout267.xml"/><Relationship Id="rId2" Type="http://schemas.openxmlformats.org/officeDocument/2006/relationships/slideLayout" Target="../slideLayouts/slideLayout268.xml"/><Relationship Id="rId3" Type="http://schemas.openxmlformats.org/officeDocument/2006/relationships/slideLayout" Target="../slideLayouts/slideLayout269.xml"/><Relationship Id="rId4" Type="http://schemas.openxmlformats.org/officeDocument/2006/relationships/slideLayout" Target="../slideLayouts/slideLayout270.xml"/><Relationship Id="rId5" Type="http://schemas.openxmlformats.org/officeDocument/2006/relationships/slideLayout" Target="../slideLayouts/slideLayout271.xml"/><Relationship Id="rId6" Type="http://schemas.openxmlformats.org/officeDocument/2006/relationships/slideLayout" Target="../slideLayouts/slideLayout272.xml"/><Relationship Id="rId7" Type="http://schemas.openxmlformats.org/officeDocument/2006/relationships/slideLayout" Target="../slideLayouts/slideLayout273.xml"/><Relationship Id="rId8" Type="http://schemas.openxmlformats.org/officeDocument/2006/relationships/slideLayout" Target="../slideLayouts/slideLayout274.xml"/><Relationship Id="rId9" Type="http://schemas.openxmlformats.org/officeDocument/2006/relationships/slideLayout" Target="../slideLayouts/slideLayout275.xml"/><Relationship Id="rId10" Type="http://schemas.openxmlformats.org/officeDocument/2006/relationships/slideLayout" Target="../slideLayouts/slideLayout276.xml"/></Relationships>
</file>

<file path=ppt/slideMasters/_rels/slideMaster23.xml.rels><?xml version="1.0" encoding="UTF-8" standalone="yes"?>
<Relationships xmlns="http://schemas.openxmlformats.org/package/2006/relationships"><Relationship Id="rId11" Type="http://schemas.openxmlformats.org/officeDocument/2006/relationships/slideLayout" Target="../slideLayouts/slideLayout290.xml"/><Relationship Id="rId12" Type="http://schemas.openxmlformats.org/officeDocument/2006/relationships/slideLayout" Target="../slideLayouts/slideLayout291.xml"/><Relationship Id="rId13" Type="http://schemas.openxmlformats.org/officeDocument/2006/relationships/slideLayout" Target="../slideLayouts/slideLayout292.xml"/><Relationship Id="rId14" Type="http://schemas.openxmlformats.org/officeDocument/2006/relationships/theme" Target="../theme/theme23.xml"/><Relationship Id="rId15" Type="http://schemas.openxmlformats.org/officeDocument/2006/relationships/image" Target="../media/image1.jpeg"/><Relationship Id="rId16" Type="http://schemas.openxmlformats.org/officeDocument/2006/relationships/image" Target="../media/image2.jpeg"/><Relationship Id="rId17" Type="http://schemas.openxmlformats.org/officeDocument/2006/relationships/image" Target="../media/image3.emf"/><Relationship Id="rId1" Type="http://schemas.openxmlformats.org/officeDocument/2006/relationships/slideLayout" Target="../slideLayouts/slideLayout280.xml"/><Relationship Id="rId2" Type="http://schemas.openxmlformats.org/officeDocument/2006/relationships/slideLayout" Target="../slideLayouts/slideLayout281.xml"/><Relationship Id="rId3" Type="http://schemas.openxmlformats.org/officeDocument/2006/relationships/slideLayout" Target="../slideLayouts/slideLayout282.xml"/><Relationship Id="rId4" Type="http://schemas.openxmlformats.org/officeDocument/2006/relationships/slideLayout" Target="../slideLayouts/slideLayout283.xml"/><Relationship Id="rId5" Type="http://schemas.openxmlformats.org/officeDocument/2006/relationships/slideLayout" Target="../slideLayouts/slideLayout284.xml"/><Relationship Id="rId6" Type="http://schemas.openxmlformats.org/officeDocument/2006/relationships/slideLayout" Target="../slideLayouts/slideLayout285.xml"/><Relationship Id="rId7" Type="http://schemas.openxmlformats.org/officeDocument/2006/relationships/slideLayout" Target="../slideLayouts/slideLayout286.xml"/><Relationship Id="rId8" Type="http://schemas.openxmlformats.org/officeDocument/2006/relationships/slideLayout" Target="../slideLayouts/slideLayout287.xml"/><Relationship Id="rId9" Type="http://schemas.openxmlformats.org/officeDocument/2006/relationships/slideLayout" Target="../slideLayouts/slideLayout288.xml"/><Relationship Id="rId10" Type="http://schemas.openxmlformats.org/officeDocument/2006/relationships/slideLayout" Target="../slideLayouts/slideLayout289.xml"/></Relationships>
</file>

<file path=ppt/slideMasters/_rels/slideMaster24.xml.rels><?xml version="1.0" encoding="UTF-8" standalone="yes"?>
<Relationships xmlns="http://schemas.openxmlformats.org/package/2006/relationships"><Relationship Id="rId11" Type="http://schemas.openxmlformats.org/officeDocument/2006/relationships/slideLayout" Target="../slideLayouts/slideLayout303.xml"/><Relationship Id="rId12" Type="http://schemas.openxmlformats.org/officeDocument/2006/relationships/slideLayout" Target="../slideLayouts/slideLayout304.xml"/><Relationship Id="rId13" Type="http://schemas.openxmlformats.org/officeDocument/2006/relationships/slideLayout" Target="../slideLayouts/slideLayout305.xml"/><Relationship Id="rId14" Type="http://schemas.openxmlformats.org/officeDocument/2006/relationships/theme" Target="../theme/theme24.xml"/><Relationship Id="rId15" Type="http://schemas.openxmlformats.org/officeDocument/2006/relationships/image" Target="../media/image1.jpeg"/><Relationship Id="rId16" Type="http://schemas.openxmlformats.org/officeDocument/2006/relationships/image" Target="../media/image2.jpeg"/><Relationship Id="rId17" Type="http://schemas.openxmlformats.org/officeDocument/2006/relationships/image" Target="../media/image3.emf"/><Relationship Id="rId1" Type="http://schemas.openxmlformats.org/officeDocument/2006/relationships/slideLayout" Target="../slideLayouts/slideLayout293.xml"/><Relationship Id="rId2" Type="http://schemas.openxmlformats.org/officeDocument/2006/relationships/slideLayout" Target="../slideLayouts/slideLayout294.xml"/><Relationship Id="rId3" Type="http://schemas.openxmlformats.org/officeDocument/2006/relationships/slideLayout" Target="../slideLayouts/slideLayout295.xml"/><Relationship Id="rId4" Type="http://schemas.openxmlformats.org/officeDocument/2006/relationships/slideLayout" Target="../slideLayouts/slideLayout296.xml"/><Relationship Id="rId5" Type="http://schemas.openxmlformats.org/officeDocument/2006/relationships/slideLayout" Target="../slideLayouts/slideLayout297.xml"/><Relationship Id="rId6" Type="http://schemas.openxmlformats.org/officeDocument/2006/relationships/slideLayout" Target="../slideLayouts/slideLayout298.xml"/><Relationship Id="rId7" Type="http://schemas.openxmlformats.org/officeDocument/2006/relationships/slideLayout" Target="../slideLayouts/slideLayout299.xml"/><Relationship Id="rId8" Type="http://schemas.openxmlformats.org/officeDocument/2006/relationships/slideLayout" Target="../slideLayouts/slideLayout300.xml"/><Relationship Id="rId9" Type="http://schemas.openxmlformats.org/officeDocument/2006/relationships/slideLayout" Target="../slideLayouts/slideLayout301.xml"/><Relationship Id="rId10" Type="http://schemas.openxmlformats.org/officeDocument/2006/relationships/slideLayout" Target="../slideLayouts/slideLayout302.xml"/></Relationships>
</file>

<file path=ppt/slideMasters/_rels/slideMaster25.xml.rels><?xml version="1.0" encoding="UTF-8" standalone="yes"?>
<Relationships xmlns="http://schemas.openxmlformats.org/package/2006/relationships"><Relationship Id="rId11" Type="http://schemas.openxmlformats.org/officeDocument/2006/relationships/slideLayout" Target="../slideLayouts/slideLayout316.xml"/><Relationship Id="rId12" Type="http://schemas.openxmlformats.org/officeDocument/2006/relationships/slideLayout" Target="../slideLayouts/slideLayout317.xml"/><Relationship Id="rId13" Type="http://schemas.openxmlformats.org/officeDocument/2006/relationships/slideLayout" Target="../slideLayouts/slideLayout318.xml"/><Relationship Id="rId14" Type="http://schemas.openxmlformats.org/officeDocument/2006/relationships/theme" Target="../theme/theme25.xml"/><Relationship Id="rId15" Type="http://schemas.openxmlformats.org/officeDocument/2006/relationships/image" Target="../media/image1.jpeg"/><Relationship Id="rId16" Type="http://schemas.openxmlformats.org/officeDocument/2006/relationships/image" Target="../media/image2.jpeg"/><Relationship Id="rId17" Type="http://schemas.openxmlformats.org/officeDocument/2006/relationships/image" Target="../media/image3.emf"/><Relationship Id="rId1" Type="http://schemas.openxmlformats.org/officeDocument/2006/relationships/slideLayout" Target="../slideLayouts/slideLayout306.xml"/><Relationship Id="rId2" Type="http://schemas.openxmlformats.org/officeDocument/2006/relationships/slideLayout" Target="../slideLayouts/slideLayout307.xml"/><Relationship Id="rId3" Type="http://schemas.openxmlformats.org/officeDocument/2006/relationships/slideLayout" Target="../slideLayouts/slideLayout308.xml"/><Relationship Id="rId4" Type="http://schemas.openxmlformats.org/officeDocument/2006/relationships/slideLayout" Target="../slideLayouts/slideLayout309.xml"/><Relationship Id="rId5" Type="http://schemas.openxmlformats.org/officeDocument/2006/relationships/slideLayout" Target="../slideLayouts/slideLayout310.xml"/><Relationship Id="rId6" Type="http://schemas.openxmlformats.org/officeDocument/2006/relationships/slideLayout" Target="../slideLayouts/slideLayout311.xml"/><Relationship Id="rId7" Type="http://schemas.openxmlformats.org/officeDocument/2006/relationships/slideLayout" Target="../slideLayouts/slideLayout312.xml"/><Relationship Id="rId8" Type="http://schemas.openxmlformats.org/officeDocument/2006/relationships/slideLayout" Target="../slideLayouts/slideLayout313.xml"/><Relationship Id="rId9" Type="http://schemas.openxmlformats.org/officeDocument/2006/relationships/slideLayout" Target="../slideLayouts/slideLayout314.xml"/><Relationship Id="rId10" Type="http://schemas.openxmlformats.org/officeDocument/2006/relationships/slideLayout" Target="../slideLayouts/slideLayout315.xml"/></Relationships>
</file>

<file path=ppt/slideMasters/_rels/slideMaster26.xml.rels><?xml version="1.0" encoding="UTF-8" standalone="yes"?>
<Relationships xmlns="http://schemas.openxmlformats.org/package/2006/relationships"><Relationship Id="rId11" Type="http://schemas.openxmlformats.org/officeDocument/2006/relationships/slideLayout" Target="../slideLayouts/slideLayout329.xml"/><Relationship Id="rId12" Type="http://schemas.openxmlformats.org/officeDocument/2006/relationships/slideLayout" Target="../slideLayouts/slideLayout330.xml"/><Relationship Id="rId13" Type="http://schemas.openxmlformats.org/officeDocument/2006/relationships/slideLayout" Target="../slideLayouts/slideLayout331.xml"/><Relationship Id="rId14" Type="http://schemas.openxmlformats.org/officeDocument/2006/relationships/theme" Target="../theme/theme26.xml"/><Relationship Id="rId15" Type="http://schemas.openxmlformats.org/officeDocument/2006/relationships/image" Target="../media/image1.jpeg"/><Relationship Id="rId16" Type="http://schemas.openxmlformats.org/officeDocument/2006/relationships/image" Target="../media/image2.jpeg"/><Relationship Id="rId17" Type="http://schemas.openxmlformats.org/officeDocument/2006/relationships/image" Target="../media/image3.emf"/><Relationship Id="rId1" Type="http://schemas.openxmlformats.org/officeDocument/2006/relationships/slideLayout" Target="../slideLayouts/slideLayout319.xml"/><Relationship Id="rId2" Type="http://schemas.openxmlformats.org/officeDocument/2006/relationships/slideLayout" Target="../slideLayouts/slideLayout320.xml"/><Relationship Id="rId3" Type="http://schemas.openxmlformats.org/officeDocument/2006/relationships/slideLayout" Target="../slideLayouts/slideLayout321.xml"/><Relationship Id="rId4" Type="http://schemas.openxmlformats.org/officeDocument/2006/relationships/slideLayout" Target="../slideLayouts/slideLayout322.xml"/><Relationship Id="rId5" Type="http://schemas.openxmlformats.org/officeDocument/2006/relationships/slideLayout" Target="../slideLayouts/slideLayout323.xml"/><Relationship Id="rId6" Type="http://schemas.openxmlformats.org/officeDocument/2006/relationships/slideLayout" Target="../slideLayouts/slideLayout324.xml"/><Relationship Id="rId7" Type="http://schemas.openxmlformats.org/officeDocument/2006/relationships/slideLayout" Target="../slideLayouts/slideLayout325.xml"/><Relationship Id="rId8" Type="http://schemas.openxmlformats.org/officeDocument/2006/relationships/slideLayout" Target="../slideLayouts/slideLayout326.xml"/><Relationship Id="rId9" Type="http://schemas.openxmlformats.org/officeDocument/2006/relationships/slideLayout" Target="../slideLayouts/slideLayout327.xml"/><Relationship Id="rId10" Type="http://schemas.openxmlformats.org/officeDocument/2006/relationships/slideLayout" Target="../slideLayouts/slideLayout328.xml"/></Relationships>
</file>

<file path=ppt/slideMasters/_rels/slideMaster27.xml.rels><?xml version="1.0" encoding="UTF-8" standalone="yes"?>
<Relationships xmlns="http://schemas.openxmlformats.org/package/2006/relationships"><Relationship Id="rId11" Type="http://schemas.openxmlformats.org/officeDocument/2006/relationships/slideLayout" Target="../slideLayouts/slideLayout342.xml"/><Relationship Id="rId12" Type="http://schemas.openxmlformats.org/officeDocument/2006/relationships/slideLayout" Target="../slideLayouts/slideLayout343.xml"/><Relationship Id="rId13" Type="http://schemas.openxmlformats.org/officeDocument/2006/relationships/slideLayout" Target="../slideLayouts/slideLayout344.xml"/><Relationship Id="rId14" Type="http://schemas.openxmlformats.org/officeDocument/2006/relationships/theme" Target="../theme/theme27.xml"/><Relationship Id="rId15" Type="http://schemas.openxmlformats.org/officeDocument/2006/relationships/image" Target="../media/image1.jpeg"/><Relationship Id="rId16" Type="http://schemas.openxmlformats.org/officeDocument/2006/relationships/image" Target="../media/image2.jpeg"/><Relationship Id="rId17" Type="http://schemas.openxmlformats.org/officeDocument/2006/relationships/image" Target="../media/image3.emf"/><Relationship Id="rId1" Type="http://schemas.openxmlformats.org/officeDocument/2006/relationships/slideLayout" Target="../slideLayouts/slideLayout332.xml"/><Relationship Id="rId2" Type="http://schemas.openxmlformats.org/officeDocument/2006/relationships/slideLayout" Target="../slideLayouts/slideLayout333.xml"/><Relationship Id="rId3" Type="http://schemas.openxmlformats.org/officeDocument/2006/relationships/slideLayout" Target="../slideLayouts/slideLayout334.xml"/><Relationship Id="rId4" Type="http://schemas.openxmlformats.org/officeDocument/2006/relationships/slideLayout" Target="../slideLayouts/slideLayout335.xml"/><Relationship Id="rId5" Type="http://schemas.openxmlformats.org/officeDocument/2006/relationships/slideLayout" Target="../slideLayouts/slideLayout336.xml"/><Relationship Id="rId6" Type="http://schemas.openxmlformats.org/officeDocument/2006/relationships/slideLayout" Target="../slideLayouts/slideLayout337.xml"/><Relationship Id="rId7" Type="http://schemas.openxmlformats.org/officeDocument/2006/relationships/slideLayout" Target="../slideLayouts/slideLayout338.xml"/><Relationship Id="rId8" Type="http://schemas.openxmlformats.org/officeDocument/2006/relationships/slideLayout" Target="../slideLayouts/slideLayout339.xml"/><Relationship Id="rId9" Type="http://schemas.openxmlformats.org/officeDocument/2006/relationships/slideLayout" Target="../slideLayouts/slideLayout340.xml"/><Relationship Id="rId10" Type="http://schemas.openxmlformats.org/officeDocument/2006/relationships/slideLayout" Target="../slideLayouts/slideLayout341.xml"/></Relationships>
</file>

<file path=ppt/slideMasters/_rels/slideMaster28.xml.rels><?xml version="1.0" encoding="UTF-8" standalone="yes"?>
<Relationships xmlns="http://schemas.openxmlformats.org/package/2006/relationships"><Relationship Id="rId11" Type="http://schemas.openxmlformats.org/officeDocument/2006/relationships/slideLayout" Target="../slideLayouts/slideLayout355.xml"/><Relationship Id="rId12" Type="http://schemas.openxmlformats.org/officeDocument/2006/relationships/slideLayout" Target="../slideLayouts/slideLayout356.xml"/><Relationship Id="rId13" Type="http://schemas.openxmlformats.org/officeDocument/2006/relationships/slideLayout" Target="../slideLayouts/slideLayout357.xml"/><Relationship Id="rId14" Type="http://schemas.openxmlformats.org/officeDocument/2006/relationships/theme" Target="../theme/theme28.xml"/><Relationship Id="rId15" Type="http://schemas.openxmlformats.org/officeDocument/2006/relationships/image" Target="../media/image1.jpeg"/><Relationship Id="rId16" Type="http://schemas.openxmlformats.org/officeDocument/2006/relationships/image" Target="../media/image2.jpeg"/><Relationship Id="rId17" Type="http://schemas.openxmlformats.org/officeDocument/2006/relationships/image" Target="../media/image3.emf"/><Relationship Id="rId1" Type="http://schemas.openxmlformats.org/officeDocument/2006/relationships/slideLayout" Target="../slideLayouts/slideLayout345.xml"/><Relationship Id="rId2" Type="http://schemas.openxmlformats.org/officeDocument/2006/relationships/slideLayout" Target="../slideLayouts/slideLayout346.xml"/><Relationship Id="rId3" Type="http://schemas.openxmlformats.org/officeDocument/2006/relationships/slideLayout" Target="../slideLayouts/slideLayout347.xml"/><Relationship Id="rId4" Type="http://schemas.openxmlformats.org/officeDocument/2006/relationships/slideLayout" Target="../slideLayouts/slideLayout348.xml"/><Relationship Id="rId5" Type="http://schemas.openxmlformats.org/officeDocument/2006/relationships/slideLayout" Target="../slideLayouts/slideLayout349.xml"/><Relationship Id="rId6" Type="http://schemas.openxmlformats.org/officeDocument/2006/relationships/slideLayout" Target="../slideLayouts/slideLayout350.xml"/><Relationship Id="rId7" Type="http://schemas.openxmlformats.org/officeDocument/2006/relationships/slideLayout" Target="../slideLayouts/slideLayout351.xml"/><Relationship Id="rId8" Type="http://schemas.openxmlformats.org/officeDocument/2006/relationships/slideLayout" Target="../slideLayouts/slideLayout352.xml"/><Relationship Id="rId9" Type="http://schemas.openxmlformats.org/officeDocument/2006/relationships/slideLayout" Target="../slideLayouts/slideLayout353.xml"/><Relationship Id="rId10" Type="http://schemas.openxmlformats.org/officeDocument/2006/relationships/slideLayout" Target="../slideLayouts/slideLayout354.xml"/></Relationships>
</file>

<file path=ppt/slideMasters/_rels/slideMaster29.xml.rels><?xml version="1.0" encoding="UTF-8" standalone="yes"?>
<Relationships xmlns="http://schemas.openxmlformats.org/package/2006/relationships"><Relationship Id="rId11" Type="http://schemas.openxmlformats.org/officeDocument/2006/relationships/slideLayout" Target="../slideLayouts/slideLayout368.xml"/><Relationship Id="rId12" Type="http://schemas.openxmlformats.org/officeDocument/2006/relationships/slideLayout" Target="../slideLayouts/slideLayout369.xml"/><Relationship Id="rId13" Type="http://schemas.openxmlformats.org/officeDocument/2006/relationships/slideLayout" Target="../slideLayouts/slideLayout370.xml"/><Relationship Id="rId14" Type="http://schemas.openxmlformats.org/officeDocument/2006/relationships/theme" Target="../theme/theme29.xml"/><Relationship Id="rId15" Type="http://schemas.openxmlformats.org/officeDocument/2006/relationships/image" Target="../media/image1.jpeg"/><Relationship Id="rId16" Type="http://schemas.openxmlformats.org/officeDocument/2006/relationships/image" Target="../media/image2.jpeg"/><Relationship Id="rId17" Type="http://schemas.openxmlformats.org/officeDocument/2006/relationships/image" Target="../media/image3.emf"/><Relationship Id="rId1" Type="http://schemas.openxmlformats.org/officeDocument/2006/relationships/slideLayout" Target="../slideLayouts/slideLayout358.xml"/><Relationship Id="rId2" Type="http://schemas.openxmlformats.org/officeDocument/2006/relationships/slideLayout" Target="../slideLayouts/slideLayout359.xml"/><Relationship Id="rId3" Type="http://schemas.openxmlformats.org/officeDocument/2006/relationships/slideLayout" Target="../slideLayouts/slideLayout360.xml"/><Relationship Id="rId4" Type="http://schemas.openxmlformats.org/officeDocument/2006/relationships/slideLayout" Target="../slideLayouts/slideLayout361.xml"/><Relationship Id="rId5" Type="http://schemas.openxmlformats.org/officeDocument/2006/relationships/slideLayout" Target="../slideLayouts/slideLayout362.xml"/><Relationship Id="rId6" Type="http://schemas.openxmlformats.org/officeDocument/2006/relationships/slideLayout" Target="../slideLayouts/slideLayout363.xml"/><Relationship Id="rId7" Type="http://schemas.openxmlformats.org/officeDocument/2006/relationships/slideLayout" Target="../slideLayouts/slideLayout364.xml"/><Relationship Id="rId8" Type="http://schemas.openxmlformats.org/officeDocument/2006/relationships/slideLayout" Target="../slideLayouts/slideLayout365.xml"/><Relationship Id="rId9" Type="http://schemas.openxmlformats.org/officeDocument/2006/relationships/slideLayout" Target="../slideLayouts/slideLayout366.xml"/><Relationship Id="rId10" Type="http://schemas.openxmlformats.org/officeDocument/2006/relationships/slideLayout" Target="../slideLayouts/slideLayout367.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7.xml"/><Relationship Id="rId4" Type="http://schemas.openxmlformats.org/officeDocument/2006/relationships/slideLayout" Target="../slideLayouts/slideLayout28.xml"/><Relationship Id="rId5" Type="http://schemas.openxmlformats.org/officeDocument/2006/relationships/slideLayout" Target="../slideLayouts/slideLayout29.xml"/><Relationship Id="rId6" Type="http://schemas.openxmlformats.org/officeDocument/2006/relationships/slideLayout" Target="../slideLayouts/slideLayout30.xml"/><Relationship Id="rId7" Type="http://schemas.openxmlformats.org/officeDocument/2006/relationships/slideLayout" Target="../slideLayouts/slideLayout31.xml"/><Relationship Id="rId8" Type="http://schemas.openxmlformats.org/officeDocument/2006/relationships/slideLayout" Target="../slideLayouts/slideLayout32.xml"/><Relationship Id="rId9" Type="http://schemas.openxmlformats.org/officeDocument/2006/relationships/theme" Target="../theme/theme3.xml"/><Relationship Id="rId10" Type="http://schemas.openxmlformats.org/officeDocument/2006/relationships/image" Target="../media/image5.jpg"/><Relationship Id="rId1" Type="http://schemas.openxmlformats.org/officeDocument/2006/relationships/slideLayout" Target="../slideLayouts/slideLayout25.xml"/><Relationship Id="rId2" Type="http://schemas.openxmlformats.org/officeDocument/2006/relationships/slideLayout" Target="../slideLayouts/slideLayout26.xml"/></Relationships>
</file>

<file path=ppt/slideMasters/_rels/slideMaster30.xml.rels><?xml version="1.0" encoding="UTF-8" standalone="yes"?>
<Relationships xmlns="http://schemas.openxmlformats.org/package/2006/relationships"><Relationship Id="rId11" Type="http://schemas.openxmlformats.org/officeDocument/2006/relationships/slideLayout" Target="../slideLayouts/slideLayout381.xml"/><Relationship Id="rId12" Type="http://schemas.openxmlformats.org/officeDocument/2006/relationships/slideLayout" Target="../slideLayouts/slideLayout382.xml"/><Relationship Id="rId13" Type="http://schemas.openxmlformats.org/officeDocument/2006/relationships/slideLayout" Target="../slideLayouts/slideLayout383.xml"/><Relationship Id="rId14" Type="http://schemas.openxmlformats.org/officeDocument/2006/relationships/theme" Target="../theme/theme30.xml"/><Relationship Id="rId15" Type="http://schemas.openxmlformats.org/officeDocument/2006/relationships/image" Target="../media/image1.jpeg"/><Relationship Id="rId16" Type="http://schemas.openxmlformats.org/officeDocument/2006/relationships/image" Target="../media/image2.jpeg"/><Relationship Id="rId17" Type="http://schemas.openxmlformats.org/officeDocument/2006/relationships/image" Target="../media/image3.emf"/><Relationship Id="rId1" Type="http://schemas.openxmlformats.org/officeDocument/2006/relationships/slideLayout" Target="../slideLayouts/slideLayout371.xml"/><Relationship Id="rId2" Type="http://schemas.openxmlformats.org/officeDocument/2006/relationships/slideLayout" Target="../slideLayouts/slideLayout372.xml"/><Relationship Id="rId3" Type="http://schemas.openxmlformats.org/officeDocument/2006/relationships/slideLayout" Target="../slideLayouts/slideLayout373.xml"/><Relationship Id="rId4" Type="http://schemas.openxmlformats.org/officeDocument/2006/relationships/slideLayout" Target="../slideLayouts/slideLayout374.xml"/><Relationship Id="rId5" Type="http://schemas.openxmlformats.org/officeDocument/2006/relationships/slideLayout" Target="../slideLayouts/slideLayout375.xml"/><Relationship Id="rId6" Type="http://schemas.openxmlformats.org/officeDocument/2006/relationships/slideLayout" Target="../slideLayouts/slideLayout376.xml"/><Relationship Id="rId7" Type="http://schemas.openxmlformats.org/officeDocument/2006/relationships/slideLayout" Target="../slideLayouts/slideLayout377.xml"/><Relationship Id="rId8" Type="http://schemas.openxmlformats.org/officeDocument/2006/relationships/slideLayout" Target="../slideLayouts/slideLayout378.xml"/><Relationship Id="rId9" Type="http://schemas.openxmlformats.org/officeDocument/2006/relationships/slideLayout" Target="../slideLayouts/slideLayout379.xml"/><Relationship Id="rId10" Type="http://schemas.openxmlformats.org/officeDocument/2006/relationships/slideLayout" Target="../slideLayouts/slideLayout380.xml"/></Relationships>
</file>

<file path=ppt/slideMasters/_rels/slideMaster31.xml.rels><?xml version="1.0" encoding="UTF-8" standalone="yes"?>
<Relationships xmlns="http://schemas.openxmlformats.org/package/2006/relationships"><Relationship Id="rId11" Type="http://schemas.openxmlformats.org/officeDocument/2006/relationships/slideLayout" Target="../slideLayouts/slideLayout394.xml"/><Relationship Id="rId12" Type="http://schemas.openxmlformats.org/officeDocument/2006/relationships/slideLayout" Target="../slideLayouts/slideLayout395.xml"/><Relationship Id="rId13" Type="http://schemas.openxmlformats.org/officeDocument/2006/relationships/slideLayout" Target="../slideLayouts/slideLayout396.xml"/><Relationship Id="rId14" Type="http://schemas.openxmlformats.org/officeDocument/2006/relationships/theme" Target="../theme/theme31.xml"/><Relationship Id="rId15" Type="http://schemas.openxmlformats.org/officeDocument/2006/relationships/image" Target="../media/image1.jpeg"/><Relationship Id="rId16" Type="http://schemas.openxmlformats.org/officeDocument/2006/relationships/image" Target="../media/image2.jpeg"/><Relationship Id="rId17" Type="http://schemas.openxmlformats.org/officeDocument/2006/relationships/image" Target="../media/image3.emf"/><Relationship Id="rId1" Type="http://schemas.openxmlformats.org/officeDocument/2006/relationships/slideLayout" Target="../slideLayouts/slideLayout384.xml"/><Relationship Id="rId2" Type="http://schemas.openxmlformats.org/officeDocument/2006/relationships/slideLayout" Target="../slideLayouts/slideLayout385.xml"/><Relationship Id="rId3" Type="http://schemas.openxmlformats.org/officeDocument/2006/relationships/slideLayout" Target="../slideLayouts/slideLayout386.xml"/><Relationship Id="rId4" Type="http://schemas.openxmlformats.org/officeDocument/2006/relationships/slideLayout" Target="../slideLayouts/slideLayout387.xml"/><Relationship Id="rId5" Type="http://schemas.openxmlformats.org/officeDocument/2006/relationships/slideLayout" Target="../slideLayouts/slideLayout388.xml"/><Relationship Id="rId6" Type="http://schemas.openxmlformats.org/officeDocument/2006/relationships/slideLayout" Target="../slideLayouts/slideLayout389.xml"/><Relationship Id="rId7" Type="http://schemas.openxmlformats.org/officeDocument/2006/relationships/slideLayout" Target="../slideLayouts/slideLayout390.xml"/><Relationship Id="rId8" Type="http://schemas.openxmlformats.org/officeDocument/2006/relationships/slideLayout" Target="../slideLayouts/slideLayout391.xml"/><Relationship Id="rId9" Type="http://schemas.openxmlformats.org/officeDocument/2006/relationships/slideLayout" Target="../slideLayouts/slideLayout392.xml"/><Relationship Id="rId10" Type="http://schemas.openxmlformats.org/officeDocument/2006/relationships/slideLayout" Target="../slideLayouts/slideLayout393.xml"/></Relationships>
</file>

<file path=ppt/slideMasters/_rels/slideMaster32.xml.rels><?xml version="1.0" encoding="UTF-8" standalone="yes"?>
<Relationships xmlns="http://schemas.openxmlformats.org/package/2006/relationships"><Relationship Id="rId11" Type="http://schemas.openxmlformats.org/officeDocument/2006/relationships/slideLayout" Target="../slideLayouts/slideLayout407.xml"/><Relationship Id="rId12" Type="http://schemas.openxmlformats.org/officeDocument/2006/relationships/slideLayout" Target="../slideLayouts/slideLayout408.xml"/><Relationship Id="rId13" Type="http://schemas.openxmlformats.org/officeDocument/2006/relationships/slideLayout" Target="../slideLayouts/slideLayout409.xml"/><Relationship Id="rId14" Type="http://schemas.openxmlformats.org/officeDocument/2006/relationships/theme" Target="../theme/theme32.xml"/><Relationship Id="rId15" Type="http://schemas.openxmlformats.org/officeDocument/2006/relationships/image" Target="../media/image1.jpeg"/><Relationship Id="rId16" Type="http://schemas.openxmlformats.org/officeDocument/2006/relationships/image" Target="../media/image2.jpeg"/><Relationship Id="rId17" Type="http://schemas.openxmlformats.org/officeDocument/2006/relationships/image" Target="../media/image3.emf"/><Relationship Id="rId1" Type="http://schemas.openxmlformats.org/officeDocument/2006/relationships/slideLayout" Target="../slideLayouts/slideLayout397.xml"/><Relationship Id="rId2" Type="http://schemas.openxmlformats.org/officeDocument/2006/relationships/slideLayout" Target="../slideLayouts/slideLayout398.xml"/><Relationship Id="rId3" Type="http://schemas.openxmlformats.org/officeDocument/2006/relationships/slideLayout" Target="../slideLayouts/slideLayout399.xml"/><Relationship Id="rId4" Type="http://schemas.openxmlformats.org/officeDocument/2006/relationships/slideLayout" Target="../slideLayouts/slideLayout400.xml"/><Relationship Id="rId5" Type="http://schemas.openxmlformats.org/officeDocument/2006/relationships/slideLayout" Target="../slideLayouts/slideLayout401.xml"/><Relationship Id="rId6" Type="http://schemas.openxmlformats.org/officeDocument/2006/relationships/slideLayout" Target="../slideLayouts/slideLayout402.xml"/><Relationship Id="rId7" Type="http://schemas.openxmlformats.org/officeDocument/2006/relationships/slideLayout" Target="../slideLayouts/slideLayout403.xml"/><Relationship Id="rId8" Type="http://schemas.openxmlformats.org/officeDocument/2006/relationships/slideLayout" Target="../slideLayouts/slideLayout404.xml"/><Relationship Id="rId9" Type="http://schemas.openxmlformats.org/officeDocument/2006/relationships/slideLayout" Target="../slideLayouts/slideLayout405.xml"/><Relationship Id="rId10" Type="http://schemas.openxmlformats.org/officeDocument/2006/relationships/slideLayout" Target="../slideLayouts/slideLayout406.xml"/></Relationships>
</file>

<file path=ppt/slideMasters/_rels/slideMaster33.xml.rels><?xml version="1.0" encoding="UTF-8" standalone="yes"?>
<Relationships xmlns="http://schemas.openxmlformats.org/package/2006/relationships"><Relationship Id="rId11" Type="http://schemas.openxmlformats.org/officeDocument/2006/relationships/slideLayout" Target="../slideLayouts/slideLayout420.xml"/><Relationship Id="rId12" Type="http://schemas.openxmlformats.org/officeDocument/2006/relationships/slideLayout" Target="../slideLayouts/slideLayout421.xml"/><Relationship Id="rId13" Type="http://schemas.openxmlformats.org/officeDocument/2006/relationships/slideLayout" Target="../slideLayouts/slideLayout422.xml"/><Relationship Id="rId14" Type="http://schemas.openxmlformats.org/officeDocument/2006/relationships/theme" Target="../theme/theme33.xml"/><Relationship Id="rId15" Type="http://schemas.openxmlformats.org/officeDocument/2006/relationships/image" Target="../media/image1.jpeg"/><Relationship Id="rId16" Type="http://schemas.openxmlformats.org/officeDocument/2006/relationships/image" Target="../media/image2.jpeg"/><Relationship Id="rId17" Type="http://schemas.openxmlformats.org/officeDocument/2006/relationships/image" Target="../media/image3.emf"/><Relationship Id="rId1" Type="http://schemas.openxmlformats.org/officeDocument/2006/relationships/slideLayout" Target="../slideLayouts/slideLayout410.xml"/><Relationship Id="rId2" Type="http://schemas.openxmlformats.org/officeDocument/2006/relationships/slideLayout" Target="../slideLayouts/slideLayout411.xml"/><Relationship Id="rId3" Type="http://schemas.openxmlformats.org/officeDocument/2006/relationships/slideLayout" Target="../slideLayouts/slideLayout412.xml"/><Relationship Id="rId4" Type="http://schemas.openxmlformats.org/officeDocument/2006/relationships/slideLayout" Target="../slideLayouts/slideLayout413.xml"/><Relationship Id="rId5" Type="http://schemas.openxmlformats.org/officeDocument/2006/relationships/slideLayout" Target="../slideLayouts/slideLayout414.xml"/><Relationship Id="rId6" Type="http://schemas.openxmlformats.org/officeDocument/2006/relationships/slideLayout" Target="../slideLayouts/slideLayout415.xml"/><Relationship Id="rId7" Type="http://schemas.openxmlformats.org/officeDocument/2006/relationships/slideLayout" Target="../slideLayouts/slideLayout416.xml"/><Relationship Id="rId8" Type="http://schemas.openxmlformats.org/officeDocument/2006/relationships/slideLayout" Target="../slideLayouts/slideLayout417.xml"/><Relationship Id="rId9" Type="http://schemas.openxmlformats.org/officeDocument/2006/relationships/slideLayout" Target="../slideLayouts/slideLayout418.xml"/><Relationship Id="rId10" Type="http://schemas.openxmlformats.org/officeDocument/2006/relationships/slideLayout" Target="../slideLayouts/slideLayout419.xml"/></Relationships>
</file>

<file path=ppt/slideMasters/_rels/slideMaster34.xml.rels><?xml version="1.0" encoding="UTF-8" standalone="yes"?>
<Relationships xmlns="http://schemas.openxmlformats.org/package/2006/relationships"><Relationship Id="rId11" Type="http://schemas.openxmlformats.org/officeDocument/2006/relationships/slideLayout" Target="../slideLayouts/slideLayout433.xml"/><Relationship Id="rId12" Type="http://schemas.openxmlformats.org/officeDocument/2006/relationships/slideLayout" Target="../slideLayouts/slideLayout434.xml"/><Relationship Id="rId13" Type="http://schemas.openxmlformats.org/officeDocument/2006/relationships/slideLayout" Target="../slideLayouts/slideLayout435.xml"/><Relationship Id="rId14" Type="http://schemas.openxmlformats.org/officeDocument/2006/relationships/theme" Target="../theme/theme34.xml"/><Relationship Id="rId15" Type="http://schemas.openxmlformats.org/officeDocument/2006/relationships/image" Target="../media/image1.jpeg"/><Relationship Id="rId16" Type="http://schemas.openxmlformats.org/officeDocument/2006/relationships/image" Target="../media/image2.jpeg"/><Relationship Id="rId17" Type="http://schemas.openxmlformats.org/officeDocument/2006/relationships/image" Target="../media/image3.emf"/><Relationship Id="rId1" Type="http://schemas.openxmlformats.org/officeDocument/2006/relationships/slideLayout" Target="../slideLayouts/slideLayout423.xml"/><Relationship Id="rId2" Type="http://schemas.openxmlformats.org/officeDocument/2006/relationships/slideLayout" Target="../slideLayouts/slideLayout424.xml"/><Relationship Id="rId3" Type="http://schemas.openxmlformats.org/officeDocument/2006/relationships/slideLayout" Target="../slideLayouts/slideLayout425.xml"/><Relationship Id="rId4" Type="http://schemas.openxmlformats.org/officeDocument/2006/relationships/slideLayout" Target="../slideLayouts/slideLayout426.xml"/><Relationship Id="rId5" Type="http://schemas.openxmlformats.org/officeDocument/2006/relationships/slideLayout" Target="../slideLayouts/slideLayout427.xml"/><Relationship Id="rId6" Type="http://schemas.openxmlformats.org/officeDocument/2006/relationships/slideLayout" Target="../slideLayouts/slideLayout428.xml"/><Relationship Id="rId7" Type="http://schemas.openxmlformats.org/officeDocument/2006/relationships/slideLayout" Target="../slideLayouts/slideLayout429.xml"/><Relationship Id="rId8" Type="http://schemas.openxmlformats.org/officeDocument/2006/relationships/slideLayout" Target="../slideLayouts/slideLayout430.xml"/><Relationship Id="rId9" Type="http://schemas.openxmlformats.org/officeDocument/2006/relationships/slideLayout" Target="../slideLayouts/slideLayout431.xml"/><Relationship Id="rId10" Type="http://schemas.openxmlformats.org/officeDocument/2006/relationships/slideLayout" Target="../slideLayouts/slideLayout432.xml"/></Relationships>
</file>

<file path=ppt/slideMasters/_rels/slideMaster35.xml.rels><?xml version="1.0" encoding="UTF-8" standalone="yes"?>
<Relationships xmlns="http://schemas.openxmlformats.org/package/2006/relationships"><Relationship Id="rId11" Type="http://schemas.openxmlformats.org/officeDocument/2006/relationships/theme" Target="../theme/theme35.xml"/><Relationship Id="rId12" Type="http://schemas.openxmlformats.org/officeDocument/2006/relationships/image" Target="../media/image10.jpeg"/><Relationship Id="rId13" Type="http://schemas.openxmlformats.org/officeDocument/2006/relationships/image" Target="../media/image11.jpeg"/><Relationship Id="rId1" Type="http://schemas.openxmlformats.org/officeDocument/2006/relationships/slideLayout" Target="../slideLayouts/slideLayout436.xml"/><Relationship Id="rId2" Type="http://schemas.openxmlformats.org/officeDocument/2006/relationships/slideLayout" Target="../slideLayouts/slideLayout437.xml"/><Relationship Id="rId3" Type="http://schemas.openxmlformats.org/officeDocument/2006/relationships/slideLayout" Target="../slideLayouts/slideLayout438.xml"/><Relationship Id="rId4" Type="http://schemas.openxmlformats.org/officeDocument/2006/relationships/slideLayout" Target="../slideLayouts/slideLayout439.xml"/><Relationship Id="rId5" Type="http://schemas.openxmlformats.org/officeDocument/2006/relationships/slideLayout" Target="../slideLayouts/slideLayout440.xml"/><Relationship Id="rId6" Type="http://schemas.openxmlformats.org/officeDocument/2006/relationships/slideLayout" Target="../slideLayouts/slideLayout441.xml"/><Relationship Id="rId7" Type="http://schemas.openxmlformats.org/officeDocument/2006/relationships/slideLayout" Target="../slideLayouts/slideLayout442.xml"/><Relationship Id="rId8" Type="http://schemas.openxmlformats.org/officeDocument/2006/relationships/slideLayout" Target="../slideLayouts/slideLayout443.xml"/><Relationship Id="rId9" Type="http://schemas.openxmlformats.org/officeDocument/2006/relationships/slideLayout" Target="../slideLayouts/slideLayout444.xml"/><Relationship Id="rId10" Type="http://schemas.openxmlformats.org/officeDocument/2006/relationships/slideLayout" Target="../slideLayouts/slideLayout445.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3.xml"/><Relationship Id="rId12" Type="http://schemas.openxmlformats.org/officeDocument/2006/relationships/slideLayout" Target="../slideLayouts/slideLayout44.xml"/><Relationship Id="rId13" Type="http://schemas.openxmlformats.org/officeDocument/2006/relationships/slideLayout" Target="../slideLayouts/slideLayout45.xml"/><Relationship Id="rId14" Type="http://schemas.openxmlformats.org/officeDocument/2006/relationships/slideLayout" Target="../slideLayouts/slideLayout46.xml"/><Relationship Id="rId15" Type="http://schemas.openxmlformats.org/officeDocument/2006/relationships/theme" Target="../theme/theme4.xml"/><Relationship Id="rId16" Type="http://schemas.openxmlformats.org/officeDocument/2006/relationships/image" Target="../media/image6.jpeg"/><Relationship Id="rId1" Type="http://schemas.openxmlformats.org/officeDocument/2006/relationships/slideLayout" Target="../slideLayouts/slideLayout33.xml"/><Relationship Id="rId2" Type="http://schemas.openxmlformats.org/officeDocument/2006/relationships/slideLayout" Target="../slideLayouts/slideLayout34.xml"/><Relationship Id="rId3" Type="http://schemas.openxmlformats.org/officeDocument/2006/relationships/slideLayout" Target="../slideLayouts/slideLayout35.xml"/><Relationship Id="rId4" Type="http://schemas.openxmlformats.org/officeDocument/2006/relationships/slideLayout" Target="../slideLayouts/slideLayout36.xml"/><Relationship Id="rId5" Type="http://schemas.openxmlformats.org/officeDocument/2006/relationships/slideLayout" Target="../slideLayouts/slideLayout37.xml"/><Relationship Id="rId6" Type="http://schemas.openxmlformats.org/officeDocument/2006/relationships/slideLayout" Target="../slideLayouts/slideLayout38.xml"/><Relationship Id="rId7" Type="http://schemas.openxmlformats.org/officeDocument/2006/relationships/slideLayout" Target="../slideLayouts/slideLayout39.xml"/><Relationship Id="rId8" Type="http://schemas.openxmlformats.org/officeDocument/2006/relationships/slideLayout" Target="../slideLayouts/slideLayout40.xml"/><Relationship Id="rId9" Type="http://schemas.openxmlformats.org/officeDocument/2006/relationships/slideLayout" Target="../slideLayouts/slideLayout41.xml"/><Relationship Id="rId10"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57.xml"/><Relationship Id="rId12" Type="http://schemas.openxmlformats.org/officeDocument/2006/relationships/slideLayout" Target="../slideLayouts/slideLayout58.xml"/><Relationship Id="rId13" Type="http://schemas.openxmlformats.org/officeDocument/2006/relationships/theme" Target="../theme/theme5.xml"/><Relationship Id="rId14" Type="http://schemas.openxmlformats.org/officeDocument/2006/relationships/image" Target="../media/image1.jpeg"/><Relationship Id="rId15" Type="http://schemas.openxmlformats.org/officeDocument/2006/relationships/image" Target="../media/image2.jpeg"/><Relationship Id="rId16" Type="http://schemas.openxmlformats.org/officeDocument/2006/relationships/image" Target="../media/image3.emf"/><Relationship Id="rId1" Type="http://schemas.openxmlformats.org/officeDocument/2006/relationships/slideLayout" Target="../slideLayouts/slideLayout47.xml"/><Relationship Id="rId2" Type="http://schemas.openxmlformats.org/officeDocument/2006/relationships/slideLayout" Target="../slideLayouts/slideLayout48.xml"/><Relationship Id="rId3" Type="http://schemas.openxmlformats.org/officeDocument/2006/relationships/slideLayout" Target="../slideLayouts/slideLayout49.xml"/><Relationship Id="rId4" Type="http://schemas.openxmlformats.org/officeDocument/2006/relationships/slideLayout" Target="../slideLayouts/slideLayout50.xml"/><Relationship Id="rId5" Type="http://schemas.openxmlformats.org/officeDocument/2006/relationships/slideLayout" Target="../slideLayouts/slideLayout51.xml"/><Relationship Id="rId6" Type="http://schemas.openxmlformats.org/officeDocument/2006/relationships/slideLayout" Target="../slideLayouts/slideLayout52.xml"/><Relationship Id="rId7" Type="http://schemas.openxmlformats.org/officeDocument/2006/relationships/slideLayout" Target="../slideLayouts/slideLayout53.xml"/><Relationship Id="rId8" Type="http://schemas.openxmlformats.org/officeDocument/2006/relationships/slideLayout" Target="../slideLayouts/slideLayout54.xml"/><Relationship Id="rId9" Type="http://schemas.openxmlformats.org/officeDocument/2006/relationships/slideLayout" Target="../slideLayouts/slideLayout55.xml"/><Relationship Id="rId10" Type="http://schemas.openxmlformats.org/officeDocument/2006/relationships/slideLayout" Target="../slideLayouts/slideLayout56.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69.xml"/><Relationship Id="rId12" Type="http://schemas.openxmlformats.org/officeDocument/2006/relationships/slideLayout" Target="../slideLayouts/slideLayout70.xml"/><Relationship Id="rId13" Type="http://schemas.openxmlformats.org/officeDocument/2006/relationships/slideLayout" Target="../slideLayouts/slideLayout71.xml"/><Relationship Id="rId14" Type="http://schemas.openxmlformats.org/officeDocument/2006/relationships/theme" Target="../theme/theme6.xml"/><Relationship Id="rId15" Type="http://schemas.openxmlformats.org/officeDocument/2006/relationships/image" Target="../media/image1.jpeg"/><Relationship Id="rId16" Type="http://schemas.openxmlformats.org/officeDocument/2006/relationships/image" Target="../media/image2.jpeg"/><Relationship Id="rId17" Type="http://schemas.openxmlformats.org/officeDocument/2006/relationships/image" Target="../media/image3.emf"/><Relationship Id="rId1" Type="http://schemas.openxmlformats.org/officeDocument/2006/relationships/slideLayout" Target="../slideLayouts/slideLayout59.xml"/><Relationship Id="rId2" Type="http://schemas.openxmlformats.org/officeDocument/2006/relationships/slideLayout" Target="../slideLayouts/slideLayout60.xml"/><Relationship Id="rId3" Type="http://schemas.openxmlformats.org/officeDocument/2006/relationships/slideLayout" Target="../slideLayouts/slideLayout61.xml"/><Relationship Id="rId4" Type="http://schemas.openxmlformats.org/officeDocument/2006/relationships/slideLayout" Target="../slideLayouts/slideLayout62.xml"/><Relationship Id="rId5" Type="http://schemas.openxmlformats.org/officeDocument/2006/relationships/slideLayout" Target="../slideLayouts/slideLayout63.xml"/><Relationship Id="rId6" Type="http://schemas.openxmlformats.org/officeDocument/2006/relationships/slideLayout" Target="../slideLayouts/slideLayout64.xml"/><Relationship Id="rId7" Type="http://schemas.openxmlformats.org/officeDocument/2006/relationships/slideLayout" Target="../slideLayouts/slideLayout65.xml"/><Relationship Id="rId8" Type="http://schemas.openxmlformats.org/officeDocument/2006/relationships/slideLayout" Target="../slideLayouts/slideLayout66.xml"/><Relationship Id="rId9" Type="http://schemas.openxmlformats.org/officeDocument/2006/relationships/slideLayout" Target="../slideLayouts/slideLayout67.xml"/><Relationship Id="rId10" Type="http://schemas.openxmlformats.org/officeDocument/2006/relationships/slideLayout" Target="../slideLayouts/slideLayout68.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82.xml"/><Relationship Id="rId12" Type="http://schemas.openxmlformats.org/officeDocument/2006/relationships/slideLayout" Target="../slideLayouts/slideLayout83.xml"/><Relationship Id="rId13" Type="http://schemas.openxmlformats.org/officeDocument/2006/relationships/slideLayout" Target="../slideLayouts/slideLayout84.xml"/><Relationship Id="rId14" Type="http://schemas.openxmlformats.org/officeDocument/2006/relationships/theme" Target="../theme/theme7.xml"/><Relationship Id="rId15" Type="http://schemas.openxmlformats.org/officeDocument/2006/relationships/image" Target="../media/image1.jpeg"/><Relationship Id="rId16" Type="http://schemas.openxmlformats.org/officeDocument/2006/relationships/image" Target="../media/image2.jpeg"/><Relationship Id="rId17" Type="http://schemas.openxmlformats.org/officeDocument/2006/relationships/image" Target="../media/image3.emf"/><Relationship Id="rId1" Type="http://schemas.openxmlformats.org/officeDocument/2006/relationships/slideLayout" Target="../slideLayouts/slideLayout72.xml"/><Relationship Id="rId2" Type="http://schemas.openxmlformats.org/officeDocument/2006/relationships/slideLayout" Target="../slideLayouts/slideLayout73.xml"/><Relationship Id="rId3" Type="http://schemas.openxmlformats.org/officeDocument/2006/relationships/slideLayout" Target="../slideLayouts/slideLayout74.xml"/><Relationship Id="rId4" Type="http://schemas.openxmlformats.org/officeDocument/2006/relationships/slideLayout" Target="../slideLayouts/slideLayout75.xml"/><Relationship Id="rId5" Type="http://schemas.openxmlformats.org/officeDocument/2006/relationships/slideLayout" Target="../slideLayouts/slideLayout76.xml"/><Relationship Id="rId6" Type="http://schemas.openxmlformats.org/officeDocument/2006/relationships/slideLayout" Target="../slideLayouts/slideLayout77.xml"/><Relationship Id="rId7" Type="http://schemas.openxmlformats.org/officeDocument/2006/relationships/slideLayout" Target="../slideLayouts/slideLayout78.xml"/><Relationship Id="rId8" Type="http://schemas.openxmlformats.org/officeDocument/2006/relationships/slideLayout" Target="../slideLayouts/slideLayout79.xml"/><Relationship Id="rId9" Type="http://schemas.openxmlformats.org/officeDocument/2006/relationships/slideLayout" Target="../slideLayouts/slideLayout80.xml"/><Relationship Id="rId10" Type="http://schemas.openxmlformats.org/officeDocument/2006/relationships/slideLayout" Target="../slideLayouts/slideLayout81.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95.xml"/><Relationship Id="rId12" Type="http://schemas.openxmlformats.org/officeDocument/2006/relationships/slideLayout" Target="../slideLayouts/slideLayout96.xml"/><Relationship Id="rId13" Type="http://schemas.openxmlformats.org/officeDocument/2006/relationships/slideLayout" Target="../slideLayouts/slideLayout97.xml"/><Relationship Id="rId14" Type="http://schemas.openxmlformats.org/officeDocument/2006/relationships/theme" Target="../theme/theme8.xml"/><Relationship Id="rId15" Type="http://schemas.openxmlformats.org/officeDocument/2006/relationships/image" Target="../media/image1.jpeg"/><Relationship Id="rId16" Type="http://schemas.openxmlformats.org/officeDocument/2006/relationships/image" Target="../media/image2.jpeg"/><Relationship Id="rId17" Type="http://schemas.openxmlformats.org/officeDocument/2006/relationships/image" Target="../media/image3.emf"/><Relationship Id="rId1" Type="http://schemas.openxmlformats.org/officeDocument/2006/relationships/slideLayout" Target="../slideLayouts/slideLayout85.xml"/><Relationship Id="rId2" Type="http://schemas.openxmlformats.org/officeDocument/2006/relationships/slideLayout" Target="../slideLayouts/slideLayout86.xml"/><Relationship Id="rId3" Type="http://schemas.openxmlformats.org/officeDocument/2006/relationships/slideLayout" Target="../slideLayouts/slideLayout87.xml"/><Relationship Id="rId4" Type="http://schemas.openxmlformats.org/officeDocument/2006/relationships/slideLayout" Target="../slideLayouts/slideLayout88.xml"/><Relationship Id="rId5" Type="http://schemas.openxmlformats.org/officeDocument/2006/relationships/slideLayout" Target="../slideLayouts/slideLayout89.xml"/><Relationship Id="rId6" Type="http://schemas.openxmlformats.org/officeDocument/2006/relationships/slideLayout" Target="../slideLayouts/slideLayout90.xml"/><Relationship Id="rId7" Type="http://schemas.openxmlformats.org/officeDocument/2006/relationships/slideLayout" Target="../slideLayouts/slideLayout91.xml"/><Relationship Id="rId8" Type="http://schemas.openxmlformats.org/officeDocument/2006/relationships/slideLayout" Target="../slideLayouts/slideLayout92.xml"/><Relationship Id="rId9" Type="http://schemas.openxmlformats.org/officeDocument/2006/relationships/slideLayout" Target="../slideLayouts/slideLayout93.xml"/><Relationship Id="rId10" Type="http://schemas.openxmlformats.org/officeDocument/2006/relationships/slideLayout" Target="../slideLayouts/slideLayout94.xml"/></Relationships>
</file>

<file path=ppt/slideMasters/_rels/slideMaster9.xml.rels><?xml version="1.0" encoding="UTF-8" standalone="yes"?>
<Relationships xmlns="http://schemas.openxmlformats.org/package/2006/relationships"><Relationship Id="rId11" Type="http://schemas.openxmlformats.org/officeDocument/2006/relationships/slideLayout" Target="../slideLayouts/slideLayout108.xml"/><Relationship Id="rId12" Type="http://schemas.openxmlformats.org/officeDocument/2006/relationships/slideLayout" Target="../slideLayouts/slideLayout109.xml"/><Relationship Id="rId13" Type="http://schemas.openxmlformats.org/officeDocument/2006/relationships/slideLayout" Target="../slideLayouts/slideLayout110.xml"/><Relationship Id="rId14" Type="http://schemas.openxmlformats.org/officeDocument/2006/relationships/theme" Target="../theme/theme9.xml"/><Relationship Id="rId15" Type="http://schemas.openxmlformats.org/officeDocument/2006/relationships/image" Target="../media/image1.jpeg"/><Relationship Id="rId16" Type="http://schemas.openxmlformats.org/officeDocument/2006/relationships/image" Target="../media/image2.jpeg"/><Relationship Id="rId17" Type="http://schemas.openxmlformats.org/officeDocument/2006/relationships/image" Target="../media/image3.emf"/><Relationship Id="rId1" Type="http://schemas.openxmlformats.org/officeDocument/2006/relationships/slideLayout" Target="../slideLayouts/slideLayout98.xml"/><Relationship Id="rId2" Type="http://schemas.openxmlformats.org/officeDocument/2006/relationships/slideLayout" Target="../slideLayouts/slideLayout99.xml"/><Relationship Id="rId3" Type="http://schemas.openxmlformats.org/officeDocument/2006/relationships/slideLayout" Target="../slideLayouts/slideLayout100.xml"/><Relationship Id="rId4" Type="http://schemas.openxmlformats.org/officeDocument/2006/relationships/slideLayout" Target="../slideLayouts/slideLayout101.xml"/><Relationship Id="rId5" Type="http://schemas.openxmlformats.org/officeDocument/2006/relationships/slideLayout" Target="../slideLayouts/slideLayout102.xml"/><Relationship Id="rId6" Type="http://schemas.openxmlformats.org/officeDocument/2006/relationships/slideLayout" Target="../slideLayouts/slideLayout103.xml"/><Relationship Id="rId7" Type="http://schemas.openxmlformats.org/officeDocument/2006/relationships/slideLayout" Target="../slideLayouts/slideLayout104.xml"/><Relationship Id="rId8" Type="http://schemas.openxmlformats.org/officeDocument/2006/relationships/slideLayout" Target="../slideLayouts/slideLayout105.xml"/><Relationship Id="rId9" Type="http://schemas.openxmlformats.org/officeDocument/2006/relationships/slideLayout" Target="../slideLayouts/slideLayout106.xml"/><Relationship Id="rId10" Type="http://schemas.openxmlformats.org/officeDocument/2006/relationships/slideLayout" Target="../slideLayouts/slideLayout10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title.jpg"/>
          <p:cNvPicPr>
            <a:picLocks noChangeAspect="1"/>
          </p:cNvPicPr>
          <p:nvPr/>
        </p:nvPicPr>
        <p:blipFill>
          <a:blip r:embed="rId15" cstate="email">
            <a:extLst>
              <a:ext uri="{28A0092B-C50C-407E-A947-70E740481C1C}">
                <a14:useLocalDpi xmlns:a14="http://schemas.microsoft.com/office/drawing/2010/main" val="0"/>
              </a:ext>
            </a:extLst>
          </a:blip>
          <a:stretch>
            <a:fillRect/>
          </a:stretch>
        </p:blipFill>
        <p:spPr>
          <a:xfrm>
            <a:off x="0" y="0"/>
            <a:ext cx="9144000" cy="762000"/>
          </a:xfrm>
          <a:prstGeom prst="rect">
            <a:avLst/>
          </a:prstGeom>
        </p:spPr>
      </p:pic>
      <p:sp>
        <p:nvSpPr>
          <p:cNvPr id="12291" name="Rectangle 15"/>
          <p:cNvSpPr>
            <a:spLocks noGrp="1" noChangeArrowheads="1"/>
          </p:cNvSpPr>
          <p:nvPr>
            <p:ph type="title"/>
          </p:nvPr>
        </p:nvSpPr>
        <p:spPr bwMode="auto">
          <a:xfrm>
            <a:off x="727203" y="50949"/>
            <a:ext cx="8287972" cy="617686"/>
          </a:xfrm>
          <a:prstGeom prst="rect">
            <a:avLst/>
          </a:prstGeom>
          <a:noFill/>
          <a:ln w="9525">
            <a:noFill/>
            <a:miter lim="800000"/>
            <a:headEnd/>
            <a:tailEnd/>
          </a:ln>
        </p:spPr>
        <p:txBody>
          <a:bodyPr vert="horz" wrap="square" lIns="91380" tIns="45690" rIns="91380" bIns="45690" numCol="1" anchor="ctr" anchorCtr="0" compatLnSpc="1">
            <a:prstTxWarp prst="textNoShape">
              <a:avLst/>
            </a:prstTxWarp>
          </a:bodyPr>
          <a:lstStyle/>
          <a:p>
            <a:pPr lvl="0"/>
            <a:r>
              <a:rPr lang="en-US" smtClean="0"/>
              <a:t>Click to edit Master title style</a:t>
            </a:r>
            <a:endParaRPr lang="en-US" dirty="0" smtClean="0"/>
          </a:p>
        </p:txBody>
      </p:sp>
      <p:sp>
        <p:nvSpPr>
          <p:cNvPr id="12292" name="Rectangle 17"/>
          <p:cNvSpPr>
            <a:spLocks noGrp="1" noChangeArrowheads="1"/>
          </p:cNvSpPr>
          <p:nvPr>
            <p:ph type="body" idx="1"/>
          </p:nvPr>
        </p:nvSpPr>
        <p:spPr bwMode="auto">
          <a:xfrm>
            <a:off x="328596" y="884624"/>
            <a:ext cx="8488787" cy="5476269"/>
          </a:xfrm>
          <a:prstGeom prst="rect">
            <a:avLst/>
          </a:prstGeom>
          <a:noFill/>
          <a:ln w="9525">
            <a:noFill/>
            <a:miter lim="800000"/>
            <a:headEnd/>
            <a:tailEnd/>
          </a:ln>
        </p:spPr>
        <p:txBody>
          <a:bodyPr vert="horz" wrap="square" lIns="91380" tIns="45690" rIns="91380" bIns="4569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1060" name="Rectangle 36"/>
          <p:cNvSpPr>
            <a:spLocks noChangeArrowheads="1"/>
          </p:cNvSpPr>
          <p:nvPr/>
        </p:nvSpPr>
        <p:spPr bwMode="auto">
          <a:xfrm>
            <a:off x="0" y="0"/>
            <a:ext cx="9144000" cy="6858000"/>
          </a:xfrm>
          <a:prstGeom prst="rect">
            <a:avLst/>
          </a:prstGeom>
          <a:noFill/>
          <a:ln w="9525">
            <a:noFill/>
            <a:miter lim="800000"/>
            <a:headEnd/>
            <a:tailEnd/>
          </a:ln>
          <a:effectLst/>
        </p:spPr>
        <p:txBody>
          <a:bodyPr wrap="none" lIns="91380" tIns="45690" rIns="91380" bIns="45690" anchor="ctr"/>
          <a:lstStyle/>
          <a:p>
            <a:pPr eaLnBrk="0" hangingPunct="0">
              <a:defRPr/>
            </a:pPr>
            <a:endParaRPr lang="en-US">
              <a:solidFill>
                <a:schemeClr val="bg1"/>
              </a:solidFill>
              <a:latin typeface="Arial" charset="0"/>
              <a:ea typeface="+mn-ea"/>
            </a:endParaRPr>
          </a:p>
        </p:txBody>
      </p:sp>
      <p:sp>
        <p:nvSpPr>
          <p:cNvPr id="1091" name="Rectangle 67"/>
          <p:cNvSpPr>
            <a:spLocks noChangeArrowheads="1"/>
          </p:cNvSpPr>
          <p:nvPr/>
        </p:nvSpPr>
        <p:spPr bwMode="auto">
          <a:xfrm>
            <a:off x="8603730" y="6578163"/>
            <a:ext cx="495300" cy="354012"/>
          </a:xfrm>
          <a:prstGeom prst="rect">
            <a:avLst/>
          </a:prstGeom>
          <a:noFill/>
          <a:ln w="9525">
            <a:noFill/>
            <a:miter lim="800000"/>
            <a:headEnd/>
            <a:tailEnd/>
          </a:ln>
          <a:effectLst/>
        </p:spPr>
        <p:txBody>
          <a:bodyPr lIns="91380" tIns="45690" rIns="91380" bIns="45690"/>
          <a:lstStyle/>
          <a:p>
            <a:pPr algn="r" eaLnBrk="0" hangingPunct="0">
              <a:defRPr/>
            </a:pPr>
            <a:fld id="{F8D5B1A9-9AEB-4403-B6FB-F1BE4DF40A31}" type="slidenum">
              <a:rPr lang="en-US" sz="1100">
                <a:solidFill>
                  <a:schemeClr val="tx1"/>
                </a:solidFill>
                <a:ea typeface="ＭＳ Ｐゴシック" charset="-128"/>
              </a:rPr>
              <a:pPr algn="r" eaLnBrk="0" hangingPunct="0">
                <a:defRPr/>
              </a:pPr>
              <a:t>‹#›</a:t>
            </a:fld>
            <a:endParaRPr lang="en-US" sz="1100" dirty="0">
              <a:solidFill>
                <a:schemeClr val="tx1"/>
              </a:solidFill>
              <a:ea typeface="ＭＳ Ｐゴシック" charset="-128"/>
            </a:endParaRPr>
          </a:p>
        </p:txBody>
      </p:sp>
      <p:pic>
        <p:nvPicPr>
          <p:cNvPr id="8" name="Picture 7" descr="2012 PPT Template.jpg"/>
          <p:cNvPicPr>
            <a:picLocks noChangeAspect="1"/>
          </p:cNvPicPr>
          <p:nvPr userDrawn="1"/>
        </p:nvPicPr>
        <p:blipFill rotWithShape="1">
          <a:blip r:embed="rId16" cstate="email">
            <a:extLst>
              <a:ext uri="{28A0092B-C50C-407E-A947-70E740481C1C}">
                <a14:useLocalDpi xmlns:a14="http://schemas.microsoft.com/office/drawing/2010/main" val="0"/>
              </a:ext>
            </a:extLst>
          </a:blip>
          <a:srcRect/>
          <a:stretch/>
        </p:blipFill>
        <p:spPr>
          <a:xfrm>
            <a:off x="0" y="7"/>
            <a:ext cx="9144000" cy="758825"/>
          </a:xfrm>
          <a:prstGeom prst="rect">
            <a:avLst/>
          </a:prstGeom>
        </p:spPr>
      </p:pic>
      <p:sp>
        <p:nvSpPr>
          <p:cNvPr id="9" name="Rectangle 36"/>
          <p:cNvSpPr>
            <a:spLocks noChangeArrowheads="1"/>
          </p:cNvSpPr>
          <p:nvPr userDrawn="1"/>
        </p:nvSpPr>
        <p:spPr bwMode="auto">
          <a:xfrm>
            <a:off x="0" y="0"/>
            <a:ext cx="9144000" cy="6858000"/>
          </a:xfrm>
          <a:prstGeom prst="rect">
            <a:avLst/>
          </a:prstGeom>
          <a:noFill/>
          <a:ln w="9525">
            <a:solidFill>
              <a:schemeClr val="tx1"/>
            </a:solidFill>
            <a:miter lim="800000"/>
            <a:headEnd/>
            <a:tailEnd/>
          </a:ln>
          <a:effectLst/>
        </p:spPr>
        <p:txBody>
          <a:bodyPr wrap="none" lIns="91380" tIns="45690" rIns="91380" bIns="45690" anchor="ctr"/>
          <a:lstStyle/>
          <a:p>
            <a:pPr eaLnBrk="0" hangingPunct="0">
              <a:defRPr/>
            </a:pPr>
            <a:endParaRPr lang="en-US" dirty="0">
              <a:solidFill>
                <a:prstClr val="white"/>
              </a:solidFill>
              <a:latin typeface="Arial" charset="0"/>
            </a:endParaRPr>
          </a:p>
        </p:txBody>
      </p:sp>
      <p:pic>
        <p:nvPicPr>
          <p:cNvPr id="11" name="Picture 25" descr="NASA insigniaCMYK"/>
          <p:cNvPicPr preferRelativeResize="0">
            <a:picLocks noChangeAspect="1" noChangeArrowheads="1"/>
          </p:cNvPicPr>
          <p:nvPr userDrawn="1"/>
        </p:nvPicPr>
        <p:blipFill>
          <a:blip r:embed="rId17" cstate="email">
            <a:extLst>
              <a:ext uri="{28A0092B-C50C-407E-A947-70E740481C1C}">
                <a14:useLocalDpi xmlns:a14="http://schemas.microsoft.com/office/drawing/2010/main" val="0"/>
              </a:ext>
            </a:extLst>
          </a:blip>
          <a:srcRect/>
          <a:stretch>
            <a:fillRect/>
          </a:stretch>
        </p:blipFill>
        <p:spPr bwMode="auto">
          <a:xfrm>
            <a:off x="28863" y="122166"/>
            <a:ext cx="721562" cy="577741"/>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4302" r:id="rId1"/>
    <p:sldLayoutId id="2147484303" r:id="rId2"/>
    <p:sldLayoutId id="2147484304" r:id="rId3"/>
    <p:sldLayoutId id="2147484305" r:id="rId4"/>
    <p:sldLayoutId id="2147484306" r:id="rId5"/>
    <p:sldLayoutId id="2147484307" r:id="rId6"/>
    <p:sldLayoutId id="2147484308" r:id="rId7"/>
    <p:sldLayoutId id="2147484309" r:id="rId8"/>
    <p:sldLayoutId id="2147484310" r:id="rId9"/>
    <p:sldLayoutId id="2147484311" r:id="rId10"/>
    <p:sldLayoutId id="2147484312" r:id="rId11"/>
    <p:sldLayoutId id="2147484314" r:id="rId12"/>
    <p:sldLayoutId id="2147484892" r:id="rId13"/>
  </p:sldLayoutIdLst>
  <p:transition xmlns:p14="http://schemas.microsoft.com/office/powerpoint/2010/main">
    <p:wipe dir="d"/>
  </p:transition>
  <p:hf hdr="0" ftr="0" dt="0"/>
  <p:txStyles>
    <p:titleStyle>
      <a:lvl1pPr algn="ctr" rtl="0" eaLnBrk="1" fontAlgn="base" hangingPunct="1">
        <a:lnSpc>
          <a:spcPct val="85000"/>
        </a:lnSpc>
        <a:spcBef>
          <a:spcPct val="0"/>
        </a:spcBef>
        <a:spcAft>
          <a:spcPct val="0"/>
        </a:spcAft>
        <a:defRPr sz="2600" b="1">
          <a:solidFill>
            <a:schemeClr val="tx1"/>
          </a:solidFill>
          <a:latin typeface="+mj-lt"/>
          <a:ea typeface="ヒラギノ角ゴ Pro W3" pitchFamily="-109" charset="-128"/>
          <a:cs typeface="ヒラギノ角ゴ Pro W3" pitchFamily="-109" charset="-128"/>
        </a:defRPr>
      </a:lvl1pPr>
      <a:lvl2pPr algn="l" rtl="0" eaLnBrk="1" fontAlgn="base" hangingPunct="1">
        <a:lnSpc>
          <a:spcPct val="85000"/>
        </a:lnSpc>
        <a:spcBef>
          <a:spcPct val="0"/>
        </a:spcBef>
        <a:spcAft>
          <a:spcPct val="0"/>
        </a:spcAft>
        <a:defRPr sz="3000">
          <a:solidFill>
            <a:schemeClr val="bg1"/>
          </a:solidFill>
          <a:latin typeface="Arial" pitchFamily="-65" charset="0"/>
          <a:ea typeface="ヒラギノ角ゴ Pro W3" pitchFamily="-109" charset="-128"/>
          <a:cs typeface="ヒラギノ角ゴ Pro W3" pitchFamily="-109" charset="-128"/>
        </a:defRPr>
      </a:lvl2pPr>
      <a:lvl3pPr algn="l" rtl="0" eaLnBrk="1" fontAlgn="base" hangingPunct="1">
        <a:lnSpc>
          <a:spcPct val="85000"/>
        </a:lnSpc>
        <a:spcBef>
          <a:spcPct val="0"/>
        </a:spcBef>
        <a:spcAft>
          <a:spcPct val="0"/>
        </a:spcAft>
        <a:defRPr sz="3000">
          <a:solidFill>
            <a:schemeClr val="bg1"/>
          </a:solidFill>
          <a:latin typeface="Arial" pitchFamily="-65" charset="0"/>
          <a:ea typeface="ヒラギノ角ゴ Pro W3" pitchFamily="-109" charset="-128"/>
          <a:cs typeface="ヒラギノ角ゴ Pro W3" pitchFamily="-109" charset="-128"/>
        </a:defRPr>
      </a:lvl3pPr>
      <a:lvl4pPr algn="l" rtl="0" eaLnBrk="1" fontAlgn="base" hangingPunct="1">
        <a:lnSpc>
          <a:spcPct val="85000"/>
        </a:lnSpc>
        <a:spcBef>
          <a:spcPct val="0"/>
        </a:spcBef>
        <a:spcAft>
          <a:spcPct val="0"/>
        </a:spcAft>
        <a:defRPr sz="3000">
          <a:solidFill>
            <a:schemeClr val="bg1"/>
          </a:solidFill>
          <a:latin typeface="Arial" pitchFamily="-65" charset="0"/>
          <a:ea typeface="ヒラギノ角ゴ Pro W3" pitchFamily="-109" charset="-128"/>
          <a:cs typeface="ヒラギノ角ゴ Pro W3" pitchFamily="-109" charset="-128"/>
        </a:defRPr>
      </a:lvl4pPr>
      <a:lvl5pPr algn="l" rtl="0" eaLnBrk="1" fontAlgn="base" hangingPunct="1">
        <a:lnSpc>
          <a:spcPct val="85000"/>
        </a:lnSpc>
        <a:spcBef>
          <a:spcPct val="0"/>
        </a:spcBef>
        <a:spcAft>
          <a:spcPct val="0"/>
        </a:spcAft>
        <a:defRPr sz="3000">
          <a:solidFill>
            <a:schemeClr val="bg1"/>
          </a:solidFill>
          <a:latin typeface="Arial" pitchFamily="-65" charset="0"/>
          <a:ea typeface="ヒラギノ角ゴ Pro W3" pitchFamily="-109" charset="-128"/>
          <a:cs typeface="ヒラギノ角ゴ Pro W3" pitchFamily="-109" charset="-128"/>
        </a:defRPr>
      </a:lvl5pPr>
      <a:lvl6pPr marL="456899" algn="l" rtl="0" eaLnBrk="1" fontAlgn="base" hangingPunct="1">
        <a:lnSpc>
          <a:spcPct val="85000"/>
        </a:lnSpc>
        <a:spcBef>
          <a:spcPct val="0"/>
        </a:spcBef>
        <a:spcAft>
          <a:spcPct val="0"/>
        </a:spcAft>
        <a:defRPr sz="3000">
          <a:solidFill>
            <a:schemeClr val="bg1"/>
          </a:solidFill>
          <a:latin typeface="Arial" pitchFamily="-65" charset="0"/>
        </a:defRPr>
      </a:lvl6pPr>
      <a:lvl7pPr marL="913798" algn="l" rtl="0" eaLnBrk="1" fontAlgn="base" hangingPunct="1">
        <a:lnSpc>
          <a:spcPct val="85000"/>
        </a:lnSpc>
        <a:spcBef>
          <a:spcPct val="0"/>
        </a:spcBef>
        <a:spcAft>
          <a:spcPct val="0"/>
        </a:spcAft>
        <a:defRPr sz="3000">
          <a:solidFill>
            <a:schemeClr val="bg1"/>
          </a:solidFill>
          <a:latin typeface="Arial" pitchFamily="-65" charset="0"/>
        </a:defRPr>
      </a:lvl7pPr>
      <a:lvl8pPr marL="1370695" algn="l" rtl="0" eaLnBrk="1" fontAlgn="base" hangingPunct="1">
        <a:lnSpc>
          <a:spcPct val="85000"/>
        </a:lnSpc>
        <a:spcBef>
          <a:spcPct val="0"/>
        </a:spcBef>
        <a:spcAft>
          <a:spcPct val="0"/>
        </a:spcAft>
        <a:defRPr sz="3000">
          <a:solidFill>
            <a:schemeClr val="bg1"/>
          </a:solidFill>
          <a:latin typeface="Arial" pitchFamily="-65" charset="0"/>
        </a:defRPr>
      </a:lvl8pPr>
      <a:lvl9pPr marL="1827596" algn="l" rtl="0" eaLnBrk="1" fontAlgn="base" hangingPunct="1">
        <a:lnSpc>
          <a:spcPct val="85000"/>
        </a:lnSpc>
        <a:spcBef>
          <a:spcPct val="0"/>
        </a:spcBef>
        <a:spcAft>
          <a:spcPct val="0"/>
        </a:spcAft>
        <a:defRPr sz="3000">
          <a:solidFill>
            <a:schemeClr val="bg1"/>
          </a:solidFill>
          <a:latin typeface="Arial" pitchFamily="-65" charset="0"/>
        </a:defRPr>
      </a:lvl9pPr>
    </p:titleStyle>
    <p:bodyStyle>
      <a:lvl1pPr marL="282388" indent="-282388" algn="l" rtl="0" eaLnBrk="1" fontAlgn="base" hangingPunct="1">
        <a:lnSpc>
          <a:spcPct val="85000"/>
        </a:lnSpc>
        <a:spcBef>
          <a:spcPct val="20000"/>
        </a:spcBef>
        <a:spcAft>
          <a:spcPct val="0"/>
        </a:spcAft>
        <a:buClrTx/>
        <a:buFont typeface="Arial"/>
        <a:buChar char="•"/>
        <a:defRPr sz="2000">
          <a:solidFill>
            <a:srgbClr val="000000"/>
          </a:solidFill>
          <a:latin typeface="+mn-lt"/>
          <a:ea typeface="ヒラギノ角ゴ Pro W3" pitchFamily="-109" charset="-128"/>
          <a:cs typeface="ヒラギノ角ゴ Pro W3" pitchFamily="-109" charset="-128"/>
        </a:defRPr>
      </a:lvl1pPr>
      <a:lvl2pPr marL="636168" indent="-239556" algn="l" rtl="0" eaLnBrk="1" fontAlgn="base" hangingPunct="1">
        <a:lnSpc>
          <a:spcPct val="90000"/>
        </a:lnSpc>
        <a:spcBef>
          <a:spcPts val="600"/>
        </a:spcBef>
        <a:spcAft>
          <a:spcPct val="0"/>
        </a:spcAft>
        <a:buFont typeface="Lucida Grande"/>
        <a:buChar char="-"/>
        <a:defRPr sz="1800">
          <a:solidFill>
            <a:srgbClr val="000000"/>
          </a:solidFill>
          <a:latin typeface="+mn-lt"/>
          <a:ea typeface="ヒラギノ角ゴ Pro W3" pitchFamily="-65" charset="-128"/>
        </a:defRPr>
      </a:lvl2pPr>
      <a:lvl3pPr marL="916968" indent="-166577" algn="l" rtl="0" eaLnBrk="1" fontAlgn="base" hangingPunct="1">
        <a:lnSpc>
          <a:spcPct val="90000"/>
        </a:lnSpc>
        <a:spcBef>
          <a:spcPts val="600"/>
        </a:spcBef>
        <a:spcAft>
          <a:spcPct val="0"/>
        </a:spcAft>
        <a:buChar char="•"/>
        <a:defRPr sz="1800">
          <a:solidFill>
            <a:srgbClr val="000000"/>
          </a:solidFill>
          <a:latin typeface="+mn-lt"/>
          <a:ea typeface="ＭＳ Ｐゴシック" charset="-128"/>
          <a:cs typeface="ＭＳ Ｐゴシック" charset="-128"/>
        </a:defRPr>
      </a:lvl3pPr>
      <a:lvl4pPr marL="1254884" indent="-223691" algn="l" rtl="0" eaLnBrk="1" fontAlgn="base" hangingPunct="1">
        <a:lnSpc>
          <a:spcPct val="90000"/>
        </a:lnSpc>
        <a:spcBef>
          <a:spcPts val="600"/>
        </a:spcBef>
        <a:spcAft>
          <a:spcPct val="0"/>
        </a:spcAft>
        <a:buChar char="–"/>
        <a:defRPr sz="1800">
          <a:solidFill>
            <a:srgbClr val="000000"/>
          </a:solidFill>
          <a:latin typeface="+mn-lt"/>
          <a:ea typeface="ＭＳ Ｐゴシック" charset="-128"/>
        </a:defRPr>
      </a:lvl4pPr>
      <a:lvl5pPr marL="1592799" indent="-223691" algn="l" rtl="0" eaLnBrk="1" fontAlgn="base" hangingPunct="1">
        <a:lnSpc>
          <a:spcPct val="90000"/>
        </a:lnSpc>
        <a:spcBef>
          <a:spcPts val="600"/>
        </a:spcBef>
        <a:spcAft>
          <a:spcPct val="0"/>
        </a:spcAft>
        <a:buChar char="»"/>
        <a:defRPr sz="1800">
          <a:solidFill>
            <a:srgbClr val="000000"/>
          </a:solidFill>
          <a:latin typeface="+mn-lt"/>
          <a:ea typeface="ＭＳ Ｐゴシック" charset="-128"/>
        </a:defRPr>
      </a:lvl5pPr>
      <a:lvl6pPr marL="2049695" indent="-223691" algn="l" rtl="0" eaLnBrk="1" fontAlgn="base" hangingPunct="1">
        <a:lnSpc>
          <a:spcPct val="85000"/>
        </a:lnSpc>
        <a:spcBef>
          <a:spcPct val="20000"/>
        </a:spcBef>
        <a:spcAft>
          <a:spcPct val="0"/>
        </a:spcAft>
        <a:buChar char="»"/>
        <a:defRPr sz="2000">
          <a:solidFill>
            <a:schemeClr val="tx1"/>
          </a:solidFill>
          <a:latin typeface="+mn-lt"/>
          <a:ea typeface="ヒラギノ角ゴ Pro W3" pitchFamily="-65" charset="-128"/>
        </a:defRPr>
      </a:lvl6pPr>
      <a:lvl7pPr marL="2506594" indent="-223691" algn="l" rtl="0" eaLnBrk="1" fontAlgn="base" hangingPunct="1">
        <a:lnSpc>
          <a:spcPct val="85000"/>
        </a:lnSpc>
        <a:spcBef>
          <a:spcPct val="20000"/>
        </a:spcBef>
        <a:spcAft>
          <a:spcPct val="0"/>
        </a:spcAft>
        <a:buChar char="»"/>
        <a:defRPr sz="2000">
          <a:solidFill>
            <a:schemeClr val="tx1"/>
          </a:solidFill>
          <a:latin typeface="+mn-lt"/>
          <a:ea typeface="ヒラギノ角ゴ Pro W3" pitchFamily="-65" charset="-128"/>
        </a:defRPr>
      </a:lvl7pPr>
      <a:lvl8pPr marL="2963495" indent="-223691" algn="l" rtl="0" eaLnBrk="1" fontAlgn="base" hangingPunct="1">
        <a:lnSpc>
          <a:spcPct val="85000"/>
        </a:lnSpc>
        <a:spcBef>
          <a:spcPct val="20000"/>
        </a:spcBef>
        <a:spcAft>
          <a:spcPct val="0"/>
        </a:spcAft>
        <a:buChar char="»"/>
        <a:defRPr sz="2000">
          <a:solidFill>
            <a:schemeClr val="tx1"/>
          </a:solidFill>
          <a:latin typeface="+mn-lt"/>
          <a:ea typeface="ヒラギノ角ゴ Pro W3" pitchFamily="-65" charset="-128"/>
        </a:defRPr>
      </a:lvl8pPr>
      <a:lvl9pPr marL="3420393" indent="-223691" algn="l" rtl="0" eaLnBrk="1" fontAlgn="base" hangingPunct="1">
        <a:lnSpc>
          <a:spcPct val="85000"/>
        </a:lnSpc>
        <a:spcBef>
          <a:spcPct val="20000"/>
        </a:spcBef>
        <a:spcAft>
          <a:spcPct val="0"/>
        </a:spcAft>
        <a:buChar char="»"/>
        <a:defRPr sz="2000">
          <a:solidFill>
            <a:schemeClr val="tx1"/>
          </a:solidFill>
          <a:latin typeface="+mn-lt"/>
          <a:ea typeface="ヒラギノ角ゴ Pro W3" pitchFamily="-65" charset="-128"/>
        </a:defRPr>
      </a:lvl9pPr>
    </p:bodyStyle>
    <p:otherStyle>
      <a:defPPr>
        <a:defRPr lang="en-US"/>
      </a:defPPr>
      <a:lvl1pPr marL="0" algn="l" defTabSz="456899" rtl="0" eaLnBrk="1" latinLnBrk="0" hangingPunct="1">
        <a:defRPr sz="1800" kern="1200">
          <a:solidFill>
            <a:schemeClr val="tx1"/>
          </a:solidFill>
          <a:latin typeface="+mn-lt"/>
          <a:ea typeface="+mn-ea"/>
          <a:cs typeface="+mn-cs"/>
        </a:defRPr>
      </a:lvl1pPr>
      <a:lvl2pPr marL="456899" algn="l" defTabSz="456899" rtl="0" eaLnBrk="1" latinLnBrk="0" hangingPunct="1">
        <a:defRPr sz="1800" kern="1200">
          <a:solidFill>
            <a:schemeClr val="tx1"/>
          </a:solidFill>
          <a:latin typeface="+mn-lt"/>
          <a:ea typeface="+mn-ea"/>
          <a:cs typeface="+mn-cs"/>
        </a:defRPr>
      </a:lvl2pPr>
      <a:lvl3pPr marL="913798" algn="l" defTabSz="456899" rtl="0" eaLnBrk="1" latinLnBrk="0" hangingPunct="1">
        <a:defRPr sz="1800" kern="1200">
          <a:solidFill>
            <a:schemeClr val="tx1"/>
          </a:solidFill>
          <a:latin typeface="+mn-lt"/>
          <a:ea typeface="+mn-ea"/>
          <a:cs typeface="+mn-cs"/>
        </a:defRPr>
      </a:lvl3pPr>
      <a:lvl4pPr marL="1370695" algn="l" defTabSz="456899" rtl="0" eaLnBrk="1" latinLnBrk="0" hangingPunct="1">
        <a:defRPr sz="1800" kern="1200">
          <a:solidFill>
            <a:schemeClr val="tx1"/>
          </a:solidFill>
          <a:latin typeface="+mn-lt"/>
          <a:ea typeface="+mn-ea"/>
          <a:cs typeface="+mn-cs"/>
        </a:defRPr>
      </a:lvl4pPr>
      <a:lvl5pPr marL="1827596" algn="l" defTabSz="456899" rtl="0" eaLnBrk="1" latinLnBrk="0" hangingPunct="1">
        <a:defRPr sz="1800" kern="1200">
          <a:solidFill>
            <a:schemeClr val="tx1"/>
          </a:solidFill>
          <a:latin typeface="+mn-lt"/>
          <a:ea typeface="+mn-ea"/>
          <a:cs typeface="+mn-cs"/>
        </a:defRPr>
      </a:lvl5pPr>
      <a:lvl6pPr marL="2284492" algn="l" defTabSz="456899" rtl="0" eaLnBrk="1" latinLnBrk="0" hangingPunct="1">
        <a:defRPr sz="1800" kern="1200">
          <a:solidFill>
            <a:schemeClr val="tx1"/>
          </a:solidFill>
          <a:latin typeface="+mn-lt"/>
          <a:ea typeface="+mn-ea"/>
          <a:cs typeface="+mn-cs"/>
        </a:defRPr>
      </a:lvl6pPr>
      <a:lvl7pPr marL="2741387" algn="l" defTabSz="456899" rtl="0" eaLnBrk="1" latinLnBrk="0" hangingPunct="1">
        <a:defRPr sz="1800" kern="1200">
          <a:solidFill>
            <a:schemeClr val="tx1"/>
          </a:solidFill>
          <a:latin typeface="+mn-lt"/>
          <a:ea typeface="+mn-ea"/>
          <a:cs typeface="+mn-cs"/>
        </a:defRPr>
      </a:lvl7pPr>
      <a:lvl8pPr marL="3198287" algn="l" defTabSz="456899" rtl="0" eaLnBrk="1" latinLnBrk="0" hangingPunct="1">
        <a:defRPr sz="1800" kern="1200">
          <a:solidFill>
            <a:schemeClr val="tx1"/>
          </a:solidFill>
          <a:latin typeface="+mn-lt"/>
          <a:ea typeface="+mn-ea"/>
          <a:cs typeface="+mn-cs"/>
        </a:defRPr>
      </a:lvl8pPr>
      <a:lvl9pPr marL="3655186" algn="l" defTabSz="456899"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title.jpg"/>
          <p:cNvPicPr>
            <a:picLocks noChangeAspect="1"/>
          </p:cNvPicPr>
          <p:nvPr/>
        </p:nvPicPr>
        <p:blipFill>
          <a:blip r:embed="rId15" cstate="email">
            <a:extLst>
              <a:ext uri="{28A0092B-C50C-407E-A947-70E740481C1C}">
                <a14:useLocalDpi xmlns:a14="http://schemas.microsoft.com/office/drawing/2010/main" val="0"/>
              </a:ext>
            </a:extLst>
          </a:blip>
          <a:stretch>
            <a:fillRect/>
          </a:stretch>
        </p:blipFill>
        <p:spPr>
          <a:xfrm>
            <a:off x="0" y="0"/>
            <a:ext cx="9144000" cy="762000"/>
          </a:xfrm>
          <a:prstGeom prst="rect">
            <a:avLst/>
          </a:prstGeom>
        </p:spPr>
      </p:pic>
      <p:sp>
        <p:nvSpPr>
          <p:cNvPr id="12291" name="Rectangle 15"/>
          <p:cNvSpPr>
            <a:spLocks noGrp="1" noChangeArrowheads="1"/>
          </p:cNvSpPr>
          <p:nvPr>
            <p:ph type="title"/>
          </p:nvPr>
        </p:nvSpPr>
        <p:spPr bwMode="auto">
          <a:xfrm>
            <a:off x="727203" y="50949"/>
            <a:ext cx="8287972" cy="617686"/>
          </a:xfrm>
          <a:prstGeom prst="rect">
            <a:avLst/>
          </a:prstGeom>
          <a:noFill/>
          <a:ln w="9525">
            <a:noFill/>
            <a:miter lim="800000"/>
            <a:headEnd/>
            <a:tailEnd/>
          </a:ln>
        </p:spPr>
        <p:txBody>
          <a:bodyPr vert="horz" wrap="square" lIns="91380" tIns="45690" rIns="91380" bIns="45690" numCol="1" anchor="ctr" anchorCtr="0" compatLnSpc="1">
            <a:prstTxWarp prst="textNoShape">
              <a:avLst/>
            </a:prstTxWarp>
          </a:bodyPr>
          <a:lstStyle/>
          <a:p>
            <a:pPr lvl="0"/>
            <a:r>
              <a:rPr lang="en-US" smtClean="0"/>
              <a:t>Click to edit Master title style</a:t>
            </a:r>
            <a:endParaRPr lang="en-US" dirty="0" smtClean="0"/>
          </a:p>
        </p:txBody>
      </p:sp>
      <p:sp>
        <p:nvSpPr>
          <p:cNvPr id="12292" name="Rectangle 17"/>
          <p:cNvSpPr>
            <a:spLocks noGrp="1" noChangeArrowheads="1"/>
          </p:cNvSpPr>
          <p:nvPr>
            <p:ph type="body" idx="1"/>
          </p:nvPr>
        </p:nvSpPr>
        <p:spPr bwMode="auto">
          <a:xfrm>
            <a:off x="328596" y="884624"/>
            <a:ext cx="8488787" cy="5476269"/>
          </a:xfrm>
          <a:prstGeom prst="rect">
            <a:avLst/>
          </a:prstGeom>
          <a:noFill/>
          <a:ln w="9525">
            <a:noFill/>
            <a:miter lim="800000"/>
            <a:headEnd/>
            <a:tailEnd/>
          </a:ln>
        </p:spPr>
        <p:txBody>
          <a:bodyPr vert="horz" wrap="square" lIns="91380" tIns="45690" rIns="91380" bIns="4569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1060" name="Rectangle 36"/>
          <p:cNvSpPr>
            <a:spLocks noChangeArrowheads="1"/>
          </p:cNvSpPr>
          <p:nvPr/>
        </p:nvSpPr>
        <p:spPr bwMode="auto">
          <a:xfrm>
            <a:off x="0" y="0"/>
            <a:ext cx="9144000" cy="6858000"/>
          </a:xfrm>
          <a:prstGeom prst="rect">
            <a:avLst/>
          </a:prstGeom>
          <a:noFill/>
          <a:ln w="9525">
            <a:noFill/>
            <a:miter lim="800000"/>
            <a:headEnd/>
            <a:tailEnd/>
          </a:ln>
          <a:effectLst/>
        </p:spPr>
        <p:txBody>
          <a:bodyPr wrap="none" lIns="91380" tIns="45690" rIns="91380" bIns="45690" anchor="ctr"/>
          <a:lstStyle/>
          <a:p>
            <a:pPr eaLnBrk="0" hangingPunct="0">
              <a:defRPr/>
            </a:pPr>
            <a:endParaRPr lang="en-US">
              <a:solidFill>
                <a:srgbClr val="FFFFFF"/>
              </a:solidFill>
              <a:latin typeface="Arial" charset="0"/>
            </a:endParaRPr>
          </a:p>
        </p:txBody>
      </p:sp>
      <p:sp>
        <p:nvSpPr>
          <p:cNvPr id="1091" name="Rectangle 67"/>
          <p:cNvSpPr>
            <a:spLocks noChangeArrowheads="1"/>
          </p:cNvSpPr>
          <p:nvPr/>
        </p:nvSpPr>
        <p:spPr bwMode="auto">
          <a:xfrm>
            <a:off x="8603730" y="6578163"/>
            <a:ext cx="495300" cy="354012"/>
          </a:xfrm>
          <a:prstGeom prst="rect">
            <a:avLst/>
          </a:prstGeom>
          <a:noFill/>
          <a:ln w="9525">
            <a:noFill/>
            <a:miter lim="800000"/>
            <a:headEnd/>
            <a:tailEnd/>
          </a:ln>
          <a:effectLst/>
        </p:spPr>
        <p:txBody>
          <a:bodyPr lIns="91380" tIns="45690" rIns="91380" bIns="45690"/>
          <a:lstStyle/>
          <a:p>
            <a:pPr algn="r" eaLnBrk="0" hangingPunct="0">
              <a:defRPr/>
            </a:pPr>
            <a:fld id="{F8D5B1A9-9AEB-4403-B6FB-F1BE4DF40A31}" type="slidenum">
              <a:rPr lang="en-US" sz="1100">
                <a:solidFill>
                  <a:srgbClr val="000000"/>
                </a:solidFill>
                <a:ea typeface="ＭＳ Ｐゴシック" charset="-128"/>
              </a:rPr>
              <a:pPr algn="r" eaLnBrk="0" hangingPunct="0">
                <a:defRPr/>
              </a:pPr>
              <a:t>‹#›</a:t>
            </a:fld>
            <a:endParaRPr lang="en-US" sz="1100" dirty="0">
              <a:solidFill>
                <a:srgbClr val="000000"/>
              </a:solidFill>
              <a:ea typeface="ＭＳ Ｐゴシック" charset="-128"/>
            </a:endParaRPr>
          </a:p>
        </p:txBody>
      </p:sp>
      <p:pic>
        <p:nvPicPr>
          <p:cNvPr id="8" name="Picture 7" descr="2012 PPT Template.jpg"/>
          <p:cNvPicPr>
            <a:picLocks noChangeAspect="1"/>
          </p:cNvPicPr>
          <p:nvPr userDrawn="1"/>
        </p:nvPicPr>
        <p:blipFill rotWithShape="1">
          <a:blip r:embed="rId16" cstate="email">
            <a:extLst>
              <a:ext uri="{28A0092B-C50C-407E-A947-70E740481C1C}">
                <a14:useLocalDpi xmlns:a14="http://schemas.microsoft.com/office/drawing/2010/main" val="0"/>
              </a:ext>
            </a:extLst>
          </a:blip>
          <a:srcRect/>
          <a:stretch/>
        </p:blipFill>
        <p:spPr>
          <a:xfrm>
            <a:off x="0" y="7"/>
            <a:ext cx="9144000" cy="758825"/>
          </a:xfrm>
          <a:prstGeom prst="rect">
            <a:avLst/>
          </a:prstGeom>
        </p:spPr>
      </p:pic>
      <p:sp>
        <p:nvSpPr>
          <p:cNvPr id="9" name="Rectangle 36"/>
          <p:cNvSpPr>
            <a:spLocks noChangeArrowheads="1"/>
          </p:cNvSpPr>
          <p:nvPr userDrawn="1"/>
        </p:nvSpPr>
        <p:spPr bwMode="auto">
          <a:xfrm>
            <a:off x="0" y="0"/>
            <a:ext cx="9144000" cy="6858000"/>
          </a:xfrm>
          <a:prstGeom prst="rect">
            <a:avLst/>
          </a:prstGeom>
          <a:noFill/>
          <a:ln w="9525">
            <a:solidFill>
              <a:schemeClr val="tx1"/>
            </a:solidFill>
            <a:miter lim="800000"/>
            <a:headEnd/>
            <a:tailEnd/>
          </a:ln>
          <a:effectLst/>
        </p:spPr>
        <p:txBody>
          <a:bodyPr wrap="none" lIns="91380" tIns="45690" rIns="91380" bIns="45690" anchor="ctr"/>
          <a:lstStyle/>
          <a:p>
            <a:pPr eaLnBrk="0" hangingPunct="0">
              <a:defRPr/>
            </a:pPr>
            <a:endParaRPr lang="en-US" dirty="0">
              <a:solidFill>
                <a:prstClr val="white"/>
              </a:solidFill>
              <a:latin typeface="Arial" charset="0"/>
            </a:endParaRPr>
          </a:p>
        </p:txBody>
      </p:sp>
      <p:pic>
        <p:nvPicPr>
          <p:cNvPr id="11" name="Picture 25" descr="NASA insigniaCMYK"/>
          <p:cNvPicPr preferRelativeResize="0">
            <a:picLocks noChangeAspect="1" noChangeArrowheads="1"/>
          </p:cNvPicPr>
          <p:nvPr userDrawn="1"/>
        </p:nvPicPr>
        <p:blipFill>
          <a:blip r:embed="rId17" cstate="screen">
            <a:extLst>
              <a:ext uri="{28A0092B-C50C-407E-A947-70E740481C1C}">
                <a14:useLocalDpi xmlns:a14="http://schemas.microsoft.com/office/drawing/2010/main" val="0"/>
              </a:ext>
            </a:extLst>
          </a:blip>
          <a:srcRect/>
          <a:stretch>
            <a:fillRect/>
          </a:stretch>
        </p:blipFill>
        <p:spPr bwMode="auto">
          <a:xfrm>
            <a:off x="28863" y="122166"/>
            <a:ext cx="721562" cy="577741"/>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4496" r:id="rId1"/>
    <p:sldLayoutId id="2147484497" r:id="rId2"/>
    <p:sldLayoutId id="2147484498" r:id="rId3"/>
    <p:sldLayoutId id="2147484499" r:id="rId4"/>
    <p:sldLayoutId id="2147484500" r:id="rId5"/>
    <p:sldLayoutId id="2147484501" r:id="rId6"/>
    <p:sldLayoutId id="2147484502" r:id="rId7"/>
    <p:sldLayoutId id="2147484503" r:id="rId8"/>
    <p:sldLayoutId id="2147484504" r:id="rId9"/>
    <p:sldLayoutId id="2147484505" r:id="rId10"/>
    <p:sldLayoutId id="2147484506" r:id="rId11"/>
    <p:sldLayoutId id="2147484507" r:id="rId12"/>
    <p:sldLayoutId id="2147484508" r:id="rId13"/>
  </p:sldLayoutIdLst>
  <p:transition xmlns:p14="http://schemas.microsoft.com/office/powerpoint/2010/main">
    <p:wipe dir="d"/>
  </p:transition>
  <p:hf hdr="0" ftr="0" dt="0"/>
  <p:txStyles>
    <p:titleStyle>
      <a:lvl1pPr algn="ctr" rtl="0" eaLnBrk="1" fontAlgn="base" hangingPunct="1">
        <a:lnSpc>
          <a:spcPct val="85000"/>
        </a:lnSpc>
        <a:spcBef>
          <a:spcPct val="0"/>
        </a:spcBef>
        <a:spcAft>
          <a:spcPct val="0"/>
        </a:spcAft>
        <a:defRPr sz="2600" b="1">
          <a:solidFill>
            <a:schemeClr val="tx1"/>
          </a:solidFill>
          <a:latin typeface="+mj-lt"/>
          <a:ea typeface="ヒラギノ角ゴ Pro W3" pitchFamily="-109" charset="-128"/>
          <a:cs typeface="ヒラギノ角ゴ Pro W3" pitchFamily="-109" charset="-128"/>
        </a:defRPr>
      </a:lvl1pPr>
      <a:lvl2pPr algn="l" rtl="0" eaLnBrk="1" fontAlgn="base" hangingPunct="1">
        <a:lnSpc>
          <a:spcPct val="85000"/>
        </a:lnSpc>
        <a:spcBef>
          <a:spcPct val="0"/>
        </a:spcBef>
        <a:spcAft>
          <a:spcPct val="0"/>
        </a:spcAft>
        <a:defRPr sz="3000">
          <a:solidFill>
            <a:schemeClr val="bg1"/>
          </a:solidFill>
          <a:latin typeface="Arial" pitchFamily="-65" charset="0"/>
          <a:ea typeface="ヒラギノ角ゴ Pro W3" pitchFamily="-109" charset="-128"/>
          <a:cs typeface="ヒラギノ角ゴ Pro W3" pitchFamily="-109" charset="-128"/>
        </a:defRPr>
      </a:lvl2pPr>
      <a:lvl3pPr algn="l" rtl="0" eaLnBrk="1" fontAlgn="base" hangingPunct="1">
        <a:lnSpc>
          <a:spcPct val="85000"/>
        </a:lnSpc>
        <a:spcBef>
          <a:spcPct val="0"/>
        </a:spcBef>
        <a:spcAft>
          <a:spcPct val="0"/>
        </a:spcAft>
        <a:defRPr sz="3000">
          <a:solidFill>
            <a:schemeClr val="bg1"/>
          </a:solidFill>
          <a:latin typeface="Arial" pitchFamily="-65" charset="0"/>
          <a:ea typeface="ヒラギノ角ゴ Pro W3" pitchFamily="-109" charset="-128"/>
          <a:cs typeface="ヒラギノ角ゴ Pro W3" pitchFamily="-109" charset="-128"/>
        </a:defRPr>
      </a:lvl3pPr>
      <a:lvl4pPr algn="l" rtl="0" eaLnBrk="1" fontAlgn="base" hangingPunct="1">
        <a:lnSpc>
          <a:spcPct val="85000"/>
        </a:lnSpc>
        <a:spcBef>
          <a:spcPct val="0"/>
        </a:spcBef>
        <a:spcAft>
          <a:spcPct val="0"/>
        </a:spcAft>
        <a:defRPr sz="3000">
          <a:solidFill>
            <a:schemeClr val="bg1"/>
          </a:solidFill>
          <a:latin typeface="Arial" pitchFamily="-65" charset="0"/>
          <a:ea typeface="ヒラギノ角ゴ Pro W3" pitchFamily="-109" charset="-128"/>
          <a:cs typeface="ヒラギノ角ゴ Pro W3" pitchFamily="-109" charset="-128"/>
        </a:defRPr>
      </a:lvl4pPr>
      <a:lvl5pPr algn="l" rtl="0" eaLnBrk="1" fontAlgn="base" hangingPunct="1">
        <a:lnSpc>
          <a:spcPct val="85000"/>
        </a:lnSpc>
        <a:spcBef>
          <a:spcPct val="0"/>
        </a:spcBef>
        <a:spcAft>
          <a:spcPct val="0"/>
        </a:spcAft>
        <a:defRPr sz="3000">
          <a:solidFill>
            <a:schemeClr val="bg1"/>
          </a:solidFill>
          <a:latin typeface="Arial" pitchFamily="-65" charset="0"/>
          <a:ea typeface="ヒラギノ角ゴ Pro W3" pitchFamily="-109" charset="-128"/>
          <a:cs typeface="ヒラギノ角ゴ Pro W3" pitchFamily="-109" charset="-128"/>
        </a:defRPr>
      </a:lvl5pPr>
      <a:lvl6pPr marL="456899" algn="l" rtl="0" eaLnBrk="1" fontAlgn="base" hangingPunct="1">
        <a:lnSpc>
          <a:spcPct val="85000"/>
        </a:lnSpc>
        <a:spcBef>
          <a:spcPct val="0"/>
        </a:spcBef>
        <a:spcAft>
          <a:spcPct val="0"/>
        </a:spcAft>
        <a:defRPr sz="3000">
          <a:solidFill>
            <a:schemeClr val="bg1"/>
          </a:solidFill>
          <a:latin typeface="Arial" pitchFamily="-65" charset="0"/>
        </a:defRPr>
      </a:lvl6pPr>
      <a:lvl7pPr marL="913798" algn="l" rtl="0" eaLnBrk="1" fontAlgn="base" hangingPunct="1">
        <a:lnSpc>
          <a:spcPct val="85000"/>
        </a:lnSpc>
        <a:spcBef>
          <a:spcPct val="0"/>
        </a:spcBef>
        <a:spcAft>
          <a:spcPct val="0"/>
        </a:spcAft>
        <a:defRPr sz="3000">
          <a:solidFill>
            <a:schemeClr val="bg1"/>
          </a:solidFill>
          <a:latin typeface="Arial" pitchFamily="-65" charset="0"/>
        </a:defRPr>
      </a:lvl7pPr>
      <a:lvl8pPr marL="1370695" algn="l" rtl="0" eaLnBrk="1" fontAlgn="base" hangingPunct="1">
        <a:lnSpc>
          <a:spcPct val="85000"/>
        </a:lnSpc>
        <a:spcBef>
          <a:spcPct val="0"/>
        </a:spcBef>
        <a:spcAft>
          <a:spcPct val="0"/>
        </a:spcAft>
        <a:defRPr sz="3000">
          <a:solidFill>
            <a:schemeClr val="bg1"/>
          </a:solidFill>
          <a:latin typeface="Arial" pitchFamily="-65" charset="0"/>
        </a:defRPr>
      </a:lvl8pPr>
      <a:lvl9pPr marL="1827596" algn="l" rtl="0" eaLnBrk="1" fontAlgn="base" hangingPunct="1">
        <a:lnSpc>
          <a:spcPct val="85000"/>
        </a:lnSpc>
        <a:spcBef>
          <a:spcPct val="0"/>
        </a:spcBef>
        <a:spcAft>
          <a:spcPct val="0"/>
        </a:spcAft>
        <a:defRPr sz="3000">
          <a:solidFill>
            <a:schemeClr val="bg1"/>
          </a:solidFill>
          <a:latin typeface="Arial" pitchFamily="-65" charset="0"/>
        </a:defRPr>
      </a:lvl9pPr>
    </p:titleStyle>
    <p:bodyStyle>
      <a:lvl1pPr marL="282388" indent="-282388" algn="l" rtl="0" eaLnBrk="1" fontAlgn="base" hangingPunct="1">
        <a:lnSpc>
          <a:spcPct val="85000"/>
        </a:lnSpc>
        <a:spcBef>
          <a:spcPct val="20000"/>
        </a:spcBef>
        <a:spcAft>
          <a:spcPct val="0"/>
        </a:spcAft>
        <a:buClrTx/>
        <a:buFont typeface="Arial"/>
        <a:buChar char="•"/>
        <a:defRPr sz="2000">
          <a:solidFill>
            <a:srgbClr val="000000"/>
          </a:solidFill>
          <a:latin typeface="+mn-lt"/>
          <a:ea typeface="ヒラギノ角ゴ Pro W3" pitchFamily="-109" charset="-128"/>
          <a:cs typeface="ヒラギノ角ゴ Pro W3" pitchFamily="-109" charset="-128"/>
        </a:defRPr>
      </a:lvl1pPr>
      <a:lvl2pPr marL="636168" indent="-239556" algn="l" rtl="0" eaLnBrk="1" fontAlgn="base" hangingPunct="1">
        <a:lnSpc>
          <a:spcPct val="90000"/>
        </a:lnSpc>
        <a:spcBef>
          <a:spcPts val="600"/>
        </a:spcBef>
        <a:spcAft>
          <a:spcPct val="0"/>
        </a:spcAft>
        <a:buFont typeface="Lucida Grande"/>
        <a:buChar char="-"/>
        <a:defRPr sz="1800">
          <a:solidFill>
            <a:srgbClr val="000000"/>
          </a:solidFill>
          <a:latin typeface="+mn-lt"/>
          <a:ea typeface="ヒラギノ角ゴ Pro W3" pitchFamily="-65" charset="-128"/>
        </a:defRPr>
      </a:lvl2pPr>
      <a:lvl3pPr marL="916968" indent="-166577" algn="l" rtl="0" eaLnBrk="1" fontAlgn="base" hangingPunct="1">
        <a:lnSpc>
          <a:spcPct val="90000"/>
        </a:lnSpc>
        <a:spcBef>
          <a:spcPts val="600"/>
        </a:spcBef>
        <a:spcAft>
          <a:spcPct val="0"/>
        </a:spcAft>
        <a:buChar char="•"/>
        <a:defRPr sz="1800">
          <a:solidFill>
            <a:srgbClr val="000000"/>
          </a:solidFill>
          <a:latin typeface="+mn-lt"/>
          <a:ea typeface="ＭＳ Ｐゴシック" charset="-128"/>
          <a:cs typeface="ＭＳ Ｐゴシック" charset="-128"/>
        </a:defRPr>
      </a:lvl3pPr>
      <a:lvl4pPr marL="1254884" indent="-223691" algn="l" rtl="0" eaLnBrk="1" fontAlgn="base" hangingPunct="1">
        <a:lnSpc>
          <a:spcPct val="90000"/>
        </a:lnSpc>
        <a:spcBef>
          <a:spcPts val="600"/>
        </a:spcBef>
        <a:spcAft>
          <a:spcPct val="0"/>
        </a:spcAft>
        <a:buChar char="–"/>
        <a:defRPr sz="1800">
          <a:solidFill>
            <a:srgbClr val="000000"/>
          </a:solidFill>
          <a:latin typeface="+mn-lt"/>
          <a:ea typeface="ＭＳ Ｐゴシック" charset="-128"/>
        </a:defRPr>
      </a:lvl4pPr>
      <a:lvl5pPr marL="1592799" indent="-223691" algn="l" rtl="0" eaLnBrk="1" fontAlgn="base" hangingPunct="1">
        <a:lnSpc>
          <a:spcPct val="90000"/>
        </a:lnSpc>
        <a:spcBef>
          <a:spcPts val="600"/>
        </a:spcBef>
        <a:spcAft>
          <a:spcPct val="0"/>
        </a:spcAft>
        <a:buChar char="»"/>
        <a:defRPr sz="1800">
          <a:solidFill>
            <a:srgbClr val="000000"/>
          </a:solidFill>
          <a:latin typeface="+mn-lt"/>
          <a:ea typeface="ＭＳ Ｐゴシック" charset="-128"/>
        </a:defRPr>
      </a:lvl5pPr>
      <a:lvl6pPr marL="2049695" indent="-223691" algn="l" rtl="0" eaLnBrk="1" fontAlgn="base" hangingPunct="1">
        <a:lnSpc>
          <a:spcPct val="85000"/>
        </a:lnSpc>
        <a:spcBef>
          <a:spcPct val="20000"/>
        </a:spcBef>
        <a:spcAft>
          <a:spcPct val="0"/>
        </a:spcAft>
        <a:buChar char="»"/>
        <a:defRPr sz="2000">
          <a:solidFill>
            <a:schemeClr val="tx1"/>
          </a:solidFill>
          <a:latin typeface="+mn-lt"/>
          <a:ea typeface="ヒラギノ角ゴ Pro W3" pitchFamily="-65" charset="-128"/>
        </a:defRPr>
      </a:lvl6pPr>
      <a:lvl7pPr marL="2506594" indent="-223691" algn="l" rtl="0" eaLnBrk="1" fontAlgn="base" hangingPunct="1">
        <a:lnSpc>
          <a:spcPct val="85000"/>
        </a:lnSpc>
        <a:spcBef>
          <a:spcPct val="20000"/>
        </a:spcBef>
        <a:spcAft>
          <a:spcPct val="0"/>
        </a:spcAft>
        <a:buChar char="»"/>
        <a:defRPr sz="2000">
          <a:solidFill>
            <a:schemeClr val="tx1"/>
          </a:solidFill>
          <a:latin typeface="+mn-lt"/>
          <a:ea typeface="ヒラギノ角ゴ Pro W3" pitchFamily="-65" charset="-128"/>
        </a:defRPr>
      </a:lvl7pPr>
      <a:lvl8pPr marL="2963495" indent="-223691" algn="l" rtl="0" eaLnBrk="1" fontAlgn="base" hangingPunct="1">
        <a:lnSpc>
          <a:spcPct val="85000"/>
        </a:lnSpc>
        <a:spcBef>
          <a:spcPct val="20000"/>
        </a:spcBef>
        <a:spcAft>
          <a:spcPct val="0"/>
        </a:spcAft>
        <a:buChar char="»"/>
        <a:defRPr sz="2000">
          <a:solidFill>
            <a:schemeClr val="tx1"/>
          </a:solidFill>
          <a:latin typeface="+mn-lt"/>
          <a:ea typeface="ヒラギノ角ゴ Pro W3" pitchFamily="-65" charset="-128"/>
        </a:defRPr>
      </a:lvl8pPr>
      <a:lvl9pPr marL="3420393" indent="-223691" algn="l" rtl="0" eaLnBrk="1" fontAlgn="base" hangingPunct="1">
        <a:lnSpc>
          <a:spcPct val="85000"/>
        </a:lnSpc>
        <a:spcBef>
          <a:spcPct val="20000"/>
        </a:spcBef>
        <a:spcAft>
          <a:spcPct val="0"/>
        </a:spcAft>
        <a:buChar char="»"/>
        <a:defRPr sz="2000">
          <a:solidFill>
            <a:schemeClr val="tx1"/>
          </a:solidFill>
          <a:latin typeface="+mn-lt"/>
          <a:ea typeface="ヒラギノ角ゴ Pro W3" pitchFamily="-65" charset="-128"/>
        </a:defRPr>
      </a:lvl9pPr>
    </p:bodyStyle>
    <p:otherStyle>
      <a:defPPr>
        <a:defRPr lang="en-US"/>
      </a:defPPr>
      <a:lvl1pPr marL="0" algn="l" defTabSz="456899" rtl="0" eaLnBrk="1" latinLnBrk="0" hangingPunct="1">
        <a:defRPr sz="1800" kern="1200">
          <a:solidFill>
            <a:schemeClr val="tx1"/>
          </a:solidFill>
          <a:latin typeface="+mn-lt"/>
          <a:ea typeface="+mn-ea"/>
          <a:cs typeface="+mn-cs"/>
        </a:defRPr>
      </a:lvl1pPr>
      <a:lvl2pPr marL="456899" algn="l" defTabSz="456899" rtl="0" eaLnBrk="1" latinLnBrk="0" hangingPunct="1">
        <a:defRPr sz="1800" kern="1200">
          <a:solidFill>
            <a:schemeClr val="tx1"/>
          </a:solidFill>
          <a:latin typeface="+mn-lt"/>
          <a:ea typeface="+mn-ea"/>
          <a:cs typeface="+mn-cs"/>
        </a:defRPr>
      </a:lvl2pPr>
      <a:lvl3pPr marL="913798" algn="l" defTabSz="456899" rtl="0" eaLnBrk="1" latinLnBrk="0" hangingPunct="1">
        <a:defRPr sz="1800" kern="1200">
          <a:solidFill>
            <a:schemeClr val="tx1"/>
          </a:solidFill>
          <a:latin typeface="+mn-lt"/>
          <a:ea typeface="+mn-ea"/>
          <a:cs typeface="+mn-cs"/>
        </a:defRPr>
      </a:lvl3pPr>
      <a:lvl4pPr marL="1370695" algn="l" defTabSz="456899" rtl="0" eaLnBrk="1" latinLnBrk="0" hangingPunct="1">
        <a:defRPr sz="1800" kern="1200">
          <a:solidFill>
            <a:schemeClr val="tx1"/>
          </a:solidFill>
          <a:latin typeface="+mn-lt"/>
          <a:ea typeface="+mn-ea"/>
          <a:cs typeface="+mn-cs"/>
        </a:defRPr>
      </a:lvl4pPr>
      <a:lvl5pPr marL="1827596" algn="l" defTabSz="456899" rtl="0" eaLnBrk="1" latinLnBrk="0" hangingPunct="1">
        <a:defRPr sz="1800" kern="1200">
          <a:solidFill>
            <a:schemeClr val="tx1"/>
          </a:solidFill>
          <a:latin typeface="+mn-lt"/>
          <a:ea typeface="+mn-ea"/>
          <a:cs typeface="+mn-cs"/>
        </a:defRPr>
      </a:lvl5pPr>
      <a:lvl6pPr marL="2284492" algn="l" defTabSz="456899" rtl="0" eaLnBrk="1" latinLnBrk="0" hangingPunct="1">
        <a:defRPr sz="1800" kern="1200">
          <a:solidFill>
            <a:schemeClr val="tx1"/>
          </a:solidFill>
          <a:latin typeface="+mn-lt"/>
          <a:ea typeface="+mn-ea"/>
          <a:cs typeface="+mn-cs"/>
        </a:defRPr>
      </a:lvl6pPr>
      <a:lvl7pPr marL="2741387" algn="l" defTabSz="456899" rtl="0" eaLnBrk="1" latinLnBrk="0" hangingPunct="1">
        <a:defRPr sz="1800" kern="1200">
          <a:solidFill>
            <a:schemeClr val="tx1"/>
          </a:solidFill>
          <a:latin typeface="+mn-lt"/>
          <a:ea typeface="+mn-ea"/>
          <a:cs typeface="+mn-cs"/>
        </a:defRPr>
      </a:lvl7pPr>
      <a:lvl8pPr marL="3198287" algn="l" defTabSz="456899" rtl="0" eaLnBrk="1" latinLnBrk="0" hangingPunct="1">
        <a:defRPr sz="1800" kern="1200">
          <a:solidFill>
            <a:schemeClr val="tx1"/>
          </a:solidFill>
          <a:latin typeface="+mn-lt"/>
          <a:ea typeface="+mn-ea"/>
          <a:cs typeface="+mn-cs"/>
        </a:defRPr>
      </a:lvl8pPr>
      <a:lvl9pPr marL="3655186" algn="l" defTabSz="456899"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title.jpg"/>
          <p:cNvPicPr>
            <a:picLocks noChangeAspect="1"/>
          </p:cNvPicPr>
          <p:nvPr/>
        </p:nvPicPr>
        <p:blipFill>
          <a:blip r:embed="rId15" cstate="email">
            <a:extLst>
              <a:ext uri="{28A0092B-C50C-407E-A947-70E740481C1C}">
                <a14:useLocalDpi xmlns:a14="http://schemas.microsoft.com/office/drawing/2010/main" val="0"/>
              </a:ext>
            </a:extLst>
          </a:blip>
          <a:stretch>
            <a:fillRect/>
          </a:stretch>
        </p:blipFill>
        <p:spPr>
          <a:xfrm>
            <a:off x="0" y="0"/>
            <a:ext cx="9144000" cy="762000"/>
          </a:xfrm>
          <a:prstGeom prst="rect">
            <a:avLst/>
          </a:prstGeom>
        </p:spPr>
      </p:pic>
      <p:sp>
        <p:nvSpPr>
          <p:cNvPr id="12291" name="Rectangle 15"/>
          <p:cNvSpPr>
            <a:spLocks noGrp="1" noChangeArrowheads="1"/>
          </p:cNvSpPr>
          <p:nvPr>
            <p:ph type="title"/>
          </p:nvPr>
        </p:nvSpPr>
        <p:spPr bwMode="auto">
          <a:xfrm>
            <a:off x="727203" y="50949"/>
            <a:ext cx="8287972" cy="617686"/>
          </a:xfrm>
          <a:prstGeom prst="rect">
            <a:avLst/>
          </a:prstGeom>
          <a:noFill/>
          <a:ln w="9525">
            <a:noFill/>
            <a:miter lim="800000"/>
            <a:headEnd/>
            <a:tailEnd/>
          </a:ln>
        </p:spPr>
        <p:txBody>
          <a:bodyPr vert="horz" wrap="square" lIns="91380" tIns="45690" rIns="91380" bIns="45690" numCol="1" anchor="ctr" anchorCtr="0" compatLnSpc="1">
            <a:prstTxWarp prst="textNoShape">
              <a:avLst/>
            </a:prstTxWarp>
          </a:bodyPr>
          <a:lstStyle/>
          <a:p>
            <a:pPr lvl="0"/>
            <a:r>
              <a:rPr lang="en-US" smtClean="0"/>
              <a:t>Click to edit Master title style</a:t>
            </a:r>
            <a:endParaRPr lang="en-US" dirty="0" smtClean="0"/>
          </a:p>
        </p:txBody>
      </p:sp>
      <p:sp>
        <p:nvSpPr>
          <p:cNvPr id="12292" name="Rectangle 17"/>
          <p:cNvSpPr>
            <a:spLocks noGrp="1" noChangeArrowheads="1"/>
          </p:cNvSpPr>
          <p:nvPr>
            <p:ph type="body" idx="1"/>
          </p:nvPr>
        </p:nvSpPr>
        <p:spPr bwMode="auto">
          <a:xfrm>
            <a:off x="328596" y="884624"/>
            <a:ext cx="8488787" cy="5476269"/>
          </a:xfrm>
          <a:prstGeom prst="rect">
            <a:avLst/>
          </a:prstGeom>
          <a:noFill/>
          <a:ln w="9525">
            <a:noFill/>
            <a:miter lim="800000"/>
            <a:headEnd/>
            <a:tailEnd/>
          </a:ln>
        </p:spPr>
        <p:txBody>
          <a:bodyPr vert="horz" wrap="square" lIns="91380" tIns="45690" rIns="91380" bIns="4569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1060" name="Rectangle 36"/>
          <p:cNvSpPr>
            <a:spLocks noChangeArrowheads="1"/>
          </p:cNvSpPr>
          <p:nvPr/>
        </p:nvSpPr>
        <p:spPr bwMode="auto">
          <a:xfrm>
            <a:off x="0" y="0"/>
            <a:ext cx="9144000" cy="6858000"/>
          </a:xfrm>
          <a:prstGeom prst="rect">
            <a:avLst/>
          </a:prstGeom>
          <a:noFill/>
          <a:ln w="9525">
            <a:noFill/>
            <a:miter lim="800000"/>
            <a:headEnd/>
            <a:tailEnd/>
          </a:ln>
          <a:effectLst/>
        </p:spPr>
        <p:txBody>
          <a:bodyPr wrap="none" lIns="91380" tIns="45690" rIns="91380" bIns="45690" anchor="ctr"/>
          <a:lstStyle/>
          <a:p>
            <a:pPr eaLnBrk="0" hangingPunct="0">
              <a:defRPr/>
            </a:pPr>
            <a:endParaRPr lang="en-US">
              <a:solidFill>
                <a:srgbClr val="FFFFFF"/>
              </a:solidFill>
              <a:latin typeface="Arial" charset="0"/>
            </a:endParaRPr>
          </a:p>
        </p:txBody>
      </p:sp>
      <p:sp>
        <p:nvSpPr>
          <p:cNvPr id="1091" name="Rectangle 67"/>
          <p:cNvSpPr>
            <a:spLocks noChangeArrowheads="1"/>
          </p:cNvSpPr>
          <p:nvPr/>
        </p:nvSpPr>
        <p:spPr bwMode="auto">
          <a:xfrm>
            <a:off x="8603730" y="6578163"/>
            <a:ext cx="495300" cy="354012"/>
          </a:xfrm>
          <a:prstGeom prst="rect">
            <a:avLst/>
          </a:prstGeom>
          <a:noFill/>
          <a:ln w="9525">
            <a:noFill/>
            <a:miter lim="800000"/>
            <a:headEnd/>
            <a:tailEnd/>
          </a:ln>
          <a:effectLst/>
        </p:spPr>
        <p:txBody>
          <a:bodyPr lIns="91380" tIns="45690" rIns="91380" bIns="45690"/>
          <a:lstStyle/>
          <a:p>
            <a:pPr algn="r" eaLnBrk="0" hangingPunct="0">
              <a:defRPr/>
            </a:pPr>
            <a:fld id="{F8D5B1A9-9AEB-4403-B6FB-F1BE4DF40A31}" type="slidenum">
              <a:rPr lang="en-US" sz="1100">
                <a:solidFill>
                  <a:srgbClr val="000000"/>
                </a:solidFill>
                <a:ea typeface="ＭＳ Ｐゴシック" charset="-128"/>
              </a:rPr>
              <a:pPr algn="r" eaLnBrk="0" hangingPunct="0">
                <a:defRPr/>
              </a:pPr>
              <a:t>‹#›</a:t>
            </a:fld>
            <a:endParaRPr lang="en-US" sz="1100" dirty="0">
              <a:solidFill>
                <a:srgbClr val="000000"/>
              </a:solidFill>
              <a:ea typeface="ＭＳ Ｐゴシック" charset="-128"/>
            </a:endParaRPr>
          </a:p>
        </p:txBody>
      </p:sp>
      <p:pic>
        <p:nvPicPr>
          <p:cNvPr id="8" name="Picture 7" descr="2012 PPT Template.jpg"/>
          <p:cNvPicPr>
            <a:picLocks noChangeAspect="1"/>
          </p:cNvPicPr>
          <p:nvPr userDrawn="1"/>
        </p:nvPicPr>
        <p:blipFill rotWithShape="1">
          <a:blip r:embed="rId16" cstate="email">
            <a:extLst>
              <a:ext uri="{28A0092B-C50C-407E-A947-70E740481C1C}">
                <a14:useLocalDpi xmlns:a14="http://schemas.microsoft.com/office/drawing/2010/main" val="0"/>
              </a:ext>
            </a:extLst>
          </a:blip>
          <a:srcRect/>
          <a:stretch/>
        </p:blipFill>
        <p:spPr>
          <a:xfrm>
            <a:off x="0" y="7"/>
            <a:ext cx="9144000" cy="758825"/>
          </a:xfrm>
          <a:prstGeom prst="rect">
            <a:avLst/>
          </a:prstGeom>
        </p:spPr>
      </p:pic>
      <p:sp>
        <p:nvSpPr>
          <p:cNvPr id="9" name="Rectangle 36"/>
          <p:cNvSpPr>
            <a:spLocks noChangeArrowheads="1"/>
          </p:cNvSpPr>
          <p:nvPr userDrawn="1"/>
        </p:nvSpPr>
        <p:spPr bwMode="auto">
          <a:xfrm>
            <a:off x="0" y="0"/>
            <a:ext cx="9144000" cy="6858000"/>
          </a:xfrm>
          <a:prstGeom prst="rect">
            <a:avLst/>
          </a:prstGeom>
          <a:noFill/>
          <a:ln w="9525">
            <a:solidFill>
              <a:schemeClr val="tx1"/>
            </a:solidFill>
            <a:miter lim="800000"/>
            <a:headEnd/>
            <a:tailEnd/>
          </a:ln>
          <a:effectLst/>
        </p:spPr>
        <p:txBody>
          <a:bodyPr wrap="none" lIns="91380" tIns="45690" rIns="91380" bIns="45690" anchor="ctr"/>
          <a:lstStyle/>
          <a:p>
            <a:pPr eaLnBrk="0" hangingPunct="0">
              <a:defRPr/>
            </a:pPr>
            <a:endParaRPr lang="en-US" dirty="0">
              <a:solidFill>
                <a:prstClr val="white"/>
              </a:solidFill>
              <a:latin typeface="Arial" charset="0"/>
            </a:endParaRPr>
          </a:p>
        </p:txBody>
      </p:sp>
      <p:pic>
        <p:nvPicPr>
          <p:cNvPr id="11" name="Picture 25" descr="NASA insigniaCMYK"/>
          <p:cNvPicPr preferRelativeResize="0">
            <a:picLocks noChangeAspect="1" noChangeArrowheads="1"/>
          </p:cNvPicPr>
          <p:nvPr userDrawn="1"/>
        </p:nvPicPr>
        <p:blipFill>
          <a:blip r:embed="rId17" cstate="screen">
            <a:extLst>
              <a:ext uri="{28A0092B-C50C-407E-A947-70E740481C1C}">
                <a14:useLocalDpi xmlns:a14="http://schemas.microsoft.com/office/drawing/2010/main" val="0"/>
              </a:ext>
            </a:extLst>
          </a:blip>
          <a:srcRect/>
          <a:stretch>
            <a:fillRect/>
          </a:stretch>
        </p:blipFill>
        <p:spPr bwMode="auto">
          <a:xfrm>
            <a:off x="28863" y="122166"/>
            <a:ext cx="721562" cy="577741"/>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4510" r:id="rId1"/>
    <p:sldLayoutId id="2147484511" r:id="rId2"/>
    <p:sldLayoutId id="2147484512" r:id="rId3"/>
    <p:sldLayoutId id="2147484513" r:id="rId4"/>
    <p:sldLayoutId id="2147484514" r:id="rId5"/>
    <p:sldLayoutId id="2147484515" r:id="rId6"/>
    <p:sldLayoutId id="2147484516" r:id="rId7"/>
    <p:sldLayoutId id="2147484517" r:id="rId8"/>
    <p:sldLayoutId id="2147484518" r:id="rId9"/>
    <p:sldLayoutId id="2147484519" r:id="rId10"/>
    <p:sldLayoutId id="2147484520" r:id="rId11"/>
    <p:sldLayoutId id="2147484521" r:id="rId12"/>
    <p:sldLayoutId id="2147484522" r:id="rId13"/>
  </p:sldLayoutIdLst>
  <p:transition xmlns:p14="http://schemas.microsoft.com/office/powerpoint/2010/main">
    <p:wipe dir="d"/>
  </p:transition>
  <p:hf hdr="0" ftr="0" dt="0"/>
  <p:txStyles>
    <p:titleStyle>
      <a:lvl1pPr algn="ctr" rtl="0" eaLnBrk="1" fontAlgn="base" hangingPunct="1">
        <a:lnSpc>
          <a:spcPct val="85000"/>
        </a:lnSpc>
        <a:spcBef>
          <a:spcPct val="0"/>
        </a:spcBef>
        <a:spcAft>
          <a:spcPct val="0"/>
        </a:spcAft>
        <a:defRPr sz="2600" b="1">
          <a:solidFill>
            <a:schemeClr val="tx1"/>
          </a:solidFill>
          <a:latin typeface="+mj-lt"/>
          <a:ea typeface="ヒラギノ角ゴ Pro W3" pitchFamily="-109" charset="-128"/>
          <a:cs typeface="ヒラギノ角ゴ Pro W3" pitchFamily="-109" charset="-128"/>
        </a:defRPr>
      </a:lvl1pPr>
      <a:lvl2pPr algn="l" rtl="0" eaLnBrk="1" fontAlgn="base" hangingPunct="1">
        <a:lnSpc>
          <a:spcPct val="85000"/>
        </a:lnSpc>
        <a:spcBef>
          <a:spcPct val="0"/>
        </a:spcBef>
        <a:spcAft>
          <a:spcPct val="0"/>
        </a:spcAft>
        <a:defRPr sz="3000">
          <a:solidFill>
            <a:schemeClr val="bg1"/>
          </a:solidFill>
          <a:latin typeface="Arial" pitchFamily="-65" charset="0"/>
          <a:ea typeface="ヒラギノ角ゴ Pro W3" pitchFamily="-109" charset="-128"/>
          <a:cs typeface="ヒラギノ角ゴ Pro W3" pitchFamily="-109" charset="-128"/>
        </a:defRPr>
      </a:lvl2pPr>
      <a:lvl3pPr algn="l" rtl="0" eaLnBrk="1" fontAlgn="base" hangingPunct="1">
        <a:lnSpc>
          <a:spcPct val="85000"/>
        </a:lnSpc>
        <a:spcBef>
          <a:spcPct val="0"/>
        </a:spcBef>
        <a:spcAft>
          <a:spcPct val="0"/>
        </a:spcAft>
        <a:defRPr sz="3000">
          <a:solidFill>
            <a:schemeClr val="bg1"/>
          </a:solidFill>
          <a:latin typeface="Arial" pitchFamily="-65" charset="0"/>
          <a:ea typeface="ヒラギノ角ゴ Pro W3" pitchFamily="-109" charset="-128"/>
          <a:cs typeface="ヒラギノ角ゴ Pro W3" pitchFamily="-109" charset="-128"/>
        </a:defRPr>
      </a:lvl3pPr>
      <a:lvl4pPr algn="l" rtl="0" eaLnBrk="1" fontAlgn="base" hangingPunct="1">
        <a:lnSpc>
          <a:spcPct val="85000"/>
        </a:lnSpc>
        <a:spcBef>
          <a:spcPct val="0"/>
        </a:spcBef>
        <a:spcAft>
          <a:spcPct val="0"/>
        </a:spcAft>
        <a:defRPr sz="3000">
          <a:solidFill>
            <a:schemeClr val="bg1"/>
          </a:solidFill>
          <a:latin typeface="Arial" pitchFamily="-65" charset="0"/>
          <a:ea typeface="ヒラギノ角ゴ Pro W3" pitchFamily="-109" charset="-128"/>
          <a:cs typeface="ヒラギノ角ゴ Pro W3" pitchFamily="-109" charset="-128"/>
        </a:defRPr>
      </a:lvl4pPr>
      <a:lvl5pPr algn="l" rtl="0" eaLnBrk="1" fontAlgn="base" hangingPunct="1">
        <a:lnSpc>
          <a:spcPct val="85000"/>
        </a:lnSpc>
        <a:spcBef>
          <a:spcPct val="0"/>
        </a:spcBef>
        <a:spcAft>
          <a:spcPct val="0"/>
        </a:spcAft>
        <a:defRPr sz="3000">
          <a:solidFill>
            <a:schemeClr val="bg1"/>
          </a:solidFill>
          <a:latin typeface="Arial" pitchFamily="-65" charset="0"/>
          <a:ea typeface="ヒラギノ角ゴ Pro W3" pitchFamily="-109" charset="-128"/>
          <a:cs typeface="ヒラギノ角ゴ Pro W3" pitchFamily="-109" charset="-128"/>
        </a:defRPr>
      </a:lvl5pPr>
      <a:lvl6pPr marL="456899" algn="l" rtl="0" eaLnBrk="1" fontAlgn="base" hangingPunct="1">
        <a:lnSpc>
          <a:spcPct val="85000"/>
        </a:lnSpc>
        <a:spcBef>
          <a:spcPct val="0"/>
        </a:spcBef>
        <a:spcAft>
          <a:spcPct val="0"/>
        </a:spcAft>
        <a:defRPr sz="3000">
          <a:solidFill>
            <a:schemeClr val="bg1"/>
          </a:solidFill>
          <a:latin typeface="Arial" pitchFamily="-65" charset="0"/>
        </a:defRPr>
      </a:lvl6pPr>
      <a:lvl7pPr marL="913798" algn="l" rtl="0" eaLnBrk="1" fontAlgn="base" hangingPunct="1">
        <a:lnSpc>
          <a:spcPct val="85000"/>
        </a:lnSpc>
        <a:spcBef>
          <a:spcPct val="0"/>
        </a:spcBef>
        <a:spcAft>
          <a:spcPct val="0"/>
        </a:spcAft>
        <a:defRPr sz="3000">
          <a:solidFill>
            <a:schemeClr val="bg1"/>
          </a:solidFill>
          <a:latin typeface="Arial" pitchFamily="-65" charset="0"/>
        </a:defRPr>
      </a:lvl7pPr>
      <a:lvl8pPr marL="1370695" algn="l" rtl="0" eaLnBrk="1" fontAlgn="base" hangingPunct="1">
        <a:lnSpc>
          <a:spcPct val="85000"/>
        </a:lnSpc>
        <a:spcBef>
          <a:spcPct val="0"/>
        </a:spcBef>
        <a:spcAft>
          <a:spcPct val="0"/>
        </a:spcAft>
        <a:defRPr sz="3000">
          <a:solidFill>
            <a:schemeClr val="bg1"/>
          </a:solidFill>
          <a:latin typeface="Arial" pitchFamily="-65" charset="0"/>
        </a:defRPr>
      </a:lvl8pPr>
      <a:lvl9pPr marL="1827596" algn="l" rtl="0" eaLnBrk="1" fontAlgn="base" hangingPunct="1">
        <a:lnSpc>
          <a:spcPct val="85000"/>
        </a:lnSpc>
        <a:spcBef>
          <a:spcPct val="0"/>
        </a:spcBef>
        <a:spcAft>
          <a:spcPct val="0"/>
        </a:spcAft>
        <a:defRPr sz="3000">
          <a:solidFill>
            <a:schemeClr val="bg1"/>
          </a:solidFill>
          <a:latin typeface="Arial" pitchFamily="-65" charset="0"/>
        </a:defRPr>
      </a:lvl9pPr>
    </p:titleStyle>
    <p:bodyStyle>
      <a:lvl1pPr marL="282388" indent="-282388" algn="l" rtl="0" eaLnBrk="1" fontAlgn="base" hangingPunct="1">
        <a:lnSpc>
          <a:spcPct val="85000"/>
        </a:lnSpc>
        <a:spcBef>
          <a:spcPct val="20000"/>
        </a:spcBef>
        <a:spcAft>
          <a:spcPct val="0"/>
        </a:spcAft>
        <a:buClrTx/>
        <a:buFont typeface="Arial"/>
        <a:buChar char="•"/>
        <a:defRPr sz="2000">
          <a:solidFill>
            <a:srgbClr val="000000"/>
          </a:solidFill>
          <a:latin typeface="+mn-lt"/>
          <a:ea typeface="ヒラギノ角ゴ Pro W3" pitchFamily="-109" charset="-128"/>
          <a:cs typeface="ヒラギノ角ゴ Pro W3" pitchFamily="-109" charset="-128"/>
        </a:defRPr>
      </a:lvl1pPr>
      <a:lvl2pPr marL="636168" indent="-239556" algn="l" rtl="0" eaLnBrk="1" fontAlgn="base" hangingPunct="1">
        <a:lnSpc>
          <a:spcPct val="90000"/>
        </a:lnSpc>
        <a:spcBef>
          <a:spcPts val="600"/>
        </a:spcBef>
        <a:spcAft>
          <a:spcPct val="0"/>
        </a:spcAft>
        <a:buFont typeface="Lucida Grande"/>
        <a:buChar char="-"/>
        <a:defRPr sz="1800">
          <a:solidFill>
            <a:srgbClr val="000000"/>
          </a:solidFill>
          <a:latin typeface="+mn-lt"/>
          <a:ea typeface="ヒラギノ角ゴ Pro W3" pitchFamily="-65" charset="-128"/>
        </a:defRPr>
      </a:lvl2pPr>
      <a:lvl3pPr marL="916968" indent="-166577" algn="l" rtl="0" eaLnBrk="1" fontAlgn="base" hangingPunct="1">
        <a:lnSpc>
          <a:spcPct val="90000"/>
        </a:lnSpc>
        <a:spcBef>
          <a:spcPts val="600"/>
        </a:spcBef>
        <a:spcAft>
          <a:spcPct val="0"/>
        </a:spcAft>
        <a:buChar char="•"/>
        <a:defRPr sz="1800">
          <a:solidFill>
            <a:srgbClr val="000000"/>
          </a:solidFill>
          <a:latin typeface="+mn-lt"/>
          <a:ea typeface="ＭＳ Ｐゴシック" charset="-128"/>
          <a:cs typeface="ＭＳ Ｐゴシック" charset="-128"/>
        </a:defRPr>
      </a:lvl3pPr>
      <a:lvl4pPr marL="1254884" indent="-223691" algn="l" rtl="0" eaLnBrk="1" fontAlgn="base" hangingPunct="1">
        <a:lnSpc>
          <a:spcPct val="90000"/>
        </a:lnSpc>
        <a:spcBef>
          <a:spcPts val="600"/>
        </a:spcBef>
        <a:spcAft>
          <a:spcPct val="0"/>
        </a:spcAft>
        <a:buChar char="–"/>
        <a:defRPr sz="1800">
          <a:solidFill>
            <a:srgbClr val="000000"/>
          </a:solidFill>
          <a:latin typeface="+mn-lt"/>
          <a:ea typeface="ＭＳ Ｐゴシック" charset="-128"/>
        </a:defRPr>
      </a:lvl4pPr>
      <a:lvl5pPr marL="1592799" indent="-223691" algn="l" rtl="0" eaLnBrk="1" fontAlgn="base" hangingPunct="1">
        <a:lnSpc>
          <a:spcPct val="90000"/>
        </a:lnSpc>
        <a:spcBef>
          <a:spcPts val="600"/>
        </a:spcBef>
        <a:spcAft>
          <a:spcPct val="0"/>
        </a:spcAft>
        <a:buChar char="»"/>
        <a:defRPr sz="1800">
          <a:solidFill>
            <a:srgbClr val="000000"/>
          </a:solidFill>
          <a:latin typeface="+mn-lt"/>
          <a:ea typeface="ＭＳ Ｐゴシック" charset="-128"/>
        </a:defRPr>
      </a:lvl5pPr>
      <a:lvl6pPr marL="2049695" indent="-223691" algn="l" rtl="0" eaLnBrk="1" fontAlgn="base" hangingPunct="1">
        <a:lnSpc>
          <a:spcPct val="85000"/>
        </a:lnSpc>
        <a:spcBef>
          <a:spcPct val="20000"/>
        </a:spcBef>
        <a:spcAft>
          <a:spcPct val="0"/>
        </a:spcAft>
        <a:buChar char="»"/>
        <a:defRPr sz="2000">
          <a:solidFill>
            <a:schemeClr val="tx1"/>
          </a:solidFill>
          <a:latin typeface="+mn-lt"/>
          <a:ea typeface="ヒラギノ角ゴ Pro W3" pitchFamily="-65" charset="-128"/>
        </a:defRPr>
      </a:lvl6pPr>
      <a:lvl7pPr marL="2506594" indent="-223691" algn="l" rtl="0" eaLnBrk="1" fontAlgn="base" hangingPunct="1">
        <a:lnSpc>
          <a:spcPct val="85000"/>
        </a:lnSpc>
        <a:spcBef>
          <a:spcPct val="20000"/>
        </a:spcBef>
        <a:spcAft>
          <a:spcPct val="0"/>
        </a:spcAft>
        <a:buChar char="»"/>
        <a:defRPr sz="2000">
          <a:solidFill>
            <a:schemeClr val="tx1"/>
          </a:solidFill>
          <a:latin typeface="+mn-lt"/>
          <a:ea typeface="ヒラギノ角ゴ Pro W3" pitchFamily="-65" charset="-128"/>
        </a:defRPr>
      </a:lvl7pPr>
      <a:lvl8pPr marL="2963495" indent="-223691" algn="l" rtl="0" eaLnBrk="1" fontAlgn="base" hangingPunct="1">
        <a:lnSpc>
          <a:spcPct val="85000"/>
        </a:lnSpc>
        <a:spcBef>
          <a:spcPct val="20000"/>
        </a:spcBef>
        <a:spcAft>
          <a:spcPct val="0"/>
        </a:spcAft>
        <a:buChar char="»"/>
        <a:defRPr sz="2000">
          <a:solidFill>
            <a:schemeClr val="tx1"/>
          </a:solidFill>
          <a:latin typeface="+mn-lt"/>
          <a:ea typeface="ヒラギノ角ゴ Pro W3" pitchFamily="-65" charset="-128"/>
        </a:defRPr>
      </a:lvl8pPr>
      <a:lvl9pPr marL="3420393" indent="-223691" algn="l" rtl="0" eaLnBrk="1" fontAlgn="base" hangingPunct="1">
        <a:lnSpc>
          <a:spcPct val="85000"/>
        </a:lnSpc>
        <a:spcBef>
          <a:spcPct val="20000"/>
        </a:spcBef>
        <a:spcAft>
          <a:spcPct val="0"/>
        </a:spcAft>
        <a:buChar char="»"/>
        <a:defRPr sz="2000">
          <a:solidFill>
            <a:schemeClr val="tx1"/>
          </a:solidFill>
          <a:latin typeface="+mn-lt"/>
          <a:ea typeface="ヒラギノ角ゴ Pro W3" pitchFamily="-65" charset="-128"/>
        </a:defRPr>
      </a:lvl9pPr>
    </p:bodyStyle>
    <p:otherStyle>
      <a:defPPr>
        <a:defRPr lang="en-US"/>
      </a:defPPr>
      <a:lvl1pPr marL="0" algn="l" defTabSz="456899" rtl="0" eaLnBrk="1" latinLnBrk="0" hangingPunct="1">
        <a:defRPr sz="1800" kern="1200">
          <a:solidFill>
            <a:schemeClr val="tx1"/>
          </a:solidFill>
          <a:latin typeface="+mn-lt"/>
          <a:ea typeface="+mn-ea"/>
          <a:cs typeface="+mn-cs"/>
        </a:defRPr>
      </a:lvl1pPr>
      <a:lvl2pPr marL="456899" algn="l" defTabSz="456899" rtl="0" eaLnBrk="1" latinLnBrk="0" hangingPunct="1">
        <a:defRPr sz="1800" kern="1200">
          <a:solidFill>
            <a:schemeClr val="tx1"/>
          </a:solidFill>
          <a:latin typeface="+mn-lt"/>
          <a:ea typeface="+mn-ea"/>
          <a:cs typeface="+mn-cs"/>
        </a:defRPr>
      </a:lvl2pPr>
      <a:lvl3pPr marL="913798" algn="l" defTabSz="456899" rtl="0" eaLnBrk="1" latinLnBrk="0" hangingPunct="1">
        <a:defRPr sz="1800" kern="1200">
          <a:solidFill>
            <a:schemeClr val="tx1"/>
          </a:solidFill>
          <a:latin typeface="+mn-lt"/>
          <a:ea typeface="+mn-ea"/>
          <a:cs typeface="+mn-cs"/>
        </a:defRPr>
      </a:lvl3pPr>
      <a:lvl4pPr marL="1370695" algn="l" defTabSz="456899" rtl="0" eaLnBrk="1" latinLnBrk="0" hangingPunct="1">
        <a:defRPr sz="1800" kern="1200">
          <a:solidFill>
            <a:schemeClr val="tx1"/>
          </a:solidFill>
          <a:latin typeface="+mn-lt"/>
          <a:ea typeface="+mn-ea"/>
          <a:cs typeface="+mn-cs"/>
        </a:defRPr>
      </a:lvl4pPr>
      <a:lvl5pPr marL="1827596" algn="l" defTabSz="456899" rtl="0" eaLnBrk="1" latinLnBrk="0" hangingPunct="1">
        <a:defRPr sz="1800" kern="1200">
          <a:solidFill>
            <a:schemeClr val="tx1"/>
          </a:solidFill>
          <a:latin typeface="+mn-lt"/>
          <a:ea typeface="+mn-ea"/>
          <a:cs typeface="+mn-cs"/>
        </a:defRPr>
      </a:lvl5pPr>
      <a:lvl6pPr marL="2284492" algn="l" defTabSz="456899" rtl="0" eaLnBrk="1" latinLnBrk="0" hangingPunct="1">
        <a:defRPr sz="1800" kern="1200">
          <a:solidFill>
            <a:schemeClr val="tx1"/>
          </a:solidFill>
          <a:latin typeface="+mn-lt"/>
          <a:ea typeface="+mn-ea"/>
          <a:cs typeface="+mn-cs"/>
        </a:defRPr>
      </a:lvl6pPr>
      <a:lvl7pPr marL="2741387" algn="l" defTabSz="456899" rtl="0" eaLnBrk="1" latinLnBrk="0" hangingPunct="1">
        <a:defRPr sz="1800" kern="1200">
          <a:solidFill>
            <a:schemeClr val="tx1"/>
          </a:solidFill>
          <a:latin typeface="+mn-lt"/>
          <a:ea typeface="+mn-ea"/>
          <a:cs typeface="+mn-cs"/>
        </a:defRPr>
      </a:lvl7pPr>
      <a:lvl8pPr marL="3198287" algn="l" defTabSz="456899" rtl="0" eaLnBrk="1" latinLnBrk="0" hangingPunct="1">
        <a:defRPr sz="1800" kern="1200">
          <a:solidFill>
            <a:schemeClr val="tx1"/>
          </a:solidFill>
          <a:latin typeface="+mn-lt"/>
          <a:ea typeface="+mn-ea"/>
          <a:cs typeface="+mn-cs"/>
        </a:defRPr>
      </a:lvl8pPr>
      <a:lvl9pPr marL="3655186" algn="l" defTabSz="456899"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title.jpg"/>
          <p:cNvPicPr>
            <a:picLocks noChangeAspect="1"/>
          </p:cNvPicPr>
          <p:nvPr/>
        </p:nvPicPr>
        <p:blipFill>
          <a:blip r:embed="rId15" cstate="email">
            <a:extLst>
              <a:ext uri="{28A0092B-C50C-407E-A947-70E740481C1C}">
                <a14:useLocalDpi xmlns:a14="http://schemas.microsoft.com/office/drawing/2010/main" val="0"/>
              </a:ext>
            </a:extLst>
          </a:blip>
          <a:stretch>
            <a:fillRect/>
          </a:stretch>
        </p:blipFill>
        <p:spPr>
          <a:xfrm>
            <a:off x="0" y="0"/>
            <a:ext cx="9144000" cy="762000"/>
          </a:xfrm>
          <a:prstGeom prst="rect">
            <a:avLst/>
          </a:prstGeom>
        </p:spPr>
      </p:pic>
      <p:sp>
        <p:nvSpPr>
          <p:cNvPr id="12291" name="Rectangle 15"/>
          <p:cNvSpPr>
            <a:spLocks noGrp="1" noChangeArrowheads="1"/>
          </p:cNvSpPr>
          <p:nvPr>
            <p:ph type="title"/>
          </p:nvPr>
        </p:nvSpPr>
        <p:spPr bwMode="auto">
          <a:xfrm>
            <a:off x="727203" y="50949"/>
            <a:ext cx="8287972" cy="617686"/>
          </a:xfrm>
          <a:prstGeom prst="rect">
            <a:avLst/>
          </a:prstGeom>
          <a:noFill/>
          <a:ln w="9525">
            <a:noFill/>
            <a:miter lim="800000"/>
            <a:headEnd/>
            <a:tailEnd/>
          </a:ln>
        </p:spPr>
        <p:txBody>
          <a:bodyPr vert="horz" wrap="square" lIns="91380" tIns="45690" rIns="91380" bIns="45690" numCol="1" anchor="ctr" anchorCtr="0" compatLnSpc="1">
            <a:prstTxWarp prst="textNoShape">
              <a:avLst/>
            </a:prstTxWarp>
          </a:bodyPr>
          <a:lstStyle/>
          <a:p>
            <a:pPr lvl="0"/>
            <a:r>
              <a:rPr lang="en-US" smtClean="0"/>
              <a:t>Click to edit Master title style</a:t>
            </a:r>
            <a:endParaRPr lang="en-US" dirty="0" smtClean="0"/>
          </a:p>
        </p:txBody>
      </p:sp>
      <p:sp>
        <p:nvSpPr>
          <p:cNvPr id="12292" name="Rectangle 17"/>
          <p:cNvSpPr>
            <a:spLocks noGrp="1" noChangeArrowheads="1"/>
          </p:cNvSpPr>
          <p:nvPr>
            <p:ph type="body" idx="1"/>
          </p:nvPr>
        </p:nvSpPr>
        <p:spPr bwMode="auto">
          <a:xfrm>
            <a:off x="328596" y="884624"/>
            <a:ext cx="8488787" cy="5476269"/>
          </a:xfrm>
          <a:prstGeom prst="rect">
            <a:avLst/>
          </a:prstGeom>
          <a:noFill/>
          <a:ln w="9525">
            <a:noFill/>
            <a:miter lim="800000"/>
            <a:headEnd/>
            <a:tailEnd/>
          </a:ln>
        </p:spPr>
        <p:txBody>
          <a:bodyPr vert="horz" wrap="square" lIns="91380" tIns="45690" rIns="91380" bIns="4569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1060" name="Rectangle 36"/>
          <p:cNvSpPr>
            <a:spLocks noChangeArrowheads="1"/>
          </p:cNvSpPr>
          <p:nvPr/>
        </p:nvSpPr>
        <p:spPr bwMode="auto">
          <a:xfrm>
            <a:off x="0" y="0"/>
            <a:ext cx="9144000" cy="6858000"/>
          </a:xfrm>
          <a:prstGeom prst="rect">
            <a:avLst/>
          </a:prstGeom>
          <a:noFill/>
          <a:ln w="9525">
            <a:noFill/>
            <a:miter lim="800000"/>
            <a:headEnd/>
            <a:tailEnd/>
          </a:ln>
          <a:effectLst/>
        </p:spPr>
        <p:txBody>
          <a:bodyPr wrap="none" lIns="91380" tIns="45690" rIns="91380" bIns="45690" anchor="ctr"/>
          <a:lstStyle/>
          <a:p>
            <a:pPr eaLnBrk="0" hangingPunct="0">
              <a:defRPr/>
            </a:pPr>
            <a:endParaRPr lang="en-US">
              <a:solidFill>
                <a:srgbClr val="FFFFFF"/>
              </a:solidFill>
              <a:latin typeface="Arial" charset="0"/>
            </a:endParaRPr>
          </a:p>
        </p:txBody>
      </p:sp>
      <p:sp>
        <p:nvSpPr>
          <p:cNvPr id="1091" name="Rectangle 67"/>
          <p:cNvSpPr>
            <a:spLocks noChangeArrowheads="1"/>
          </p:cNvSpPr>
          <p:nvPr/>
        </p:nvSpPr>
        <p:spPr bwMode="auto">
          <a:xfrm>
            <a:off x="8603730" y="6578163"/>
            <a:ext cx="495300" cy="354012"/>
          </a:xfrm>
          <a:prstGeom prst="rect">
            <a:avLst/>
          </a:prstGeom>
          <a:noFill/>
          <a:ln w="9525">
            <a:noFill/>
            <a:miter lim="800000"/>
            <a:headEnd/>
            <a:tailEnd/>
          </a:ln>
          <a:effectLst/>
        </p:spPr>
        <p:txBody>
          <a:bodyPr lIns="91380" tIns="45690" rIns="91380" bIns="45690"/>
          <a:lstStyle/>
          <a:p>
            <a:pPr algn="r" eaLnBrk="0" hangingPunct="0">
              <a:defRPr/>
            </a:pPr>
            <a:fld id="{F8D5B1A9-9AEB-4403-B6FB-F1BE4DF40A31}" type="slidenum">
              <a:rPr lang="en-US" sz="1100">
                <a:solidFill>
                  <a:srgbClr val="000000"/>
                </a:solidFill>
                <a:ea typeface="ＭＳ Ｐゴシック" charset="-128"/>
              </a:rPr>
              <a:pPr algn="r" eaLnBrk="0" hangingPunct="0">
                <a:defRPr/>
              </a:pPr>
              <a:t>‹#›</a:t>
            </a:fld>
            <a:endParaRPr lang="en-US" sz="1100" dirty="0">
              <a:solidFill>
                <a:srgbClr val="000000"/>
              </a:solidFill>
              <a:ea typeface="ＭＳ Ｐゴシック" charset="-128"/>
            </a:endParaRPr>
          </a:p>
        </p:txBody>
      </p:sp>
      <p:pic>
        <p:nvPicPr>
          <p:cNvPr id="8" name="Picture 7" descr="2012 PPT Template.jpg"/>
          <p:cNvPicPr>
            <a:picLocks noChangeAspect="1"/>
          </p:cNvPicPr>
          <p:nvPr userDrawn="1"/>
        </p:nvPicPr>
        <p:blipFill rotWithShape="1">
          <a:blip r:embed="rId16" cstate="email">
            <a:extLst>
              <a:ext uri="{28A0092B-C50C-407E-A947-70E740481C1C}">
                <a14:useLocalDpi xmlns:a14="http://schemas.microsoft.com/office/drawing/2010/main" val="0"/>
              </a:ext>
            </a:extLst>
          </a:blip>
          <a:srcRect/>
          <a:stretch/>
        </p:blipFill>
        <p:spPr>
          <a:xfrm>
            <a:off x="0" y="7"/>
            <a:ext cx="9144000" cy="758825"/>
          </a:xfrm>
          <a:prstGeom prst="rect">
            <a:avLst/>
          </a:prstGeom>
        </p:spPr>
      </p:pic>
      <p:sp>
        <p:nvSpPr>
          <p:cNvPr id="9" name="Rectangle 36"/>
          <p:cNvSpPr>
            <a:spLocks noChangeArrowheads="1"/>
          </p:cNvSpPr>
          <p:nvPr userDrawn="1"/>
        </p:nvSpPr>
        <p:spPr bwMode="auto">
          <a:xfrm>
            <a:off x="0" y="0"/>
            <a:ext cx="9144000" cy="6858000"/>
          </a:xfrm>
          <a:prstGeom prst="rect">
            <a:avLst/>
          </a:prstGeom>
          <a:noFill/>
          <a:ln w="9525">
            <a:solidFill>
              <a:schemeClr val="tx1"/>
            </a:solidFill>
            <a:miter lim="800000"/>
            <a:headEnd/>
            <a:tailEnd/>
          </a:ln>
          <a:effectLst/>
        </p:spPr>
        <p:txBody>
          <a:bodyPr wrap="none" lIns="91380" tIns="45690" rIns="91380" bIns="45690" anchor="ctr"/>
          <a:lstStyle/>
          <a:p>
            <a:pPr eaLnBrk="0" hangingPunct="0">
              <a:defRPr/>
            </a:pPr>
            <a:endParaRPr lang="en-US" dirty="0">
              <a:solidFill>
                <a:prstClr val="white"/>
              </a:solidFill>
              <a:latin typeface="Arial" charset="0"/>
            </a:endParaRPr>
          </a:p>
        </p:txBody>
      </p:sp>
      <p:pic>
        <p:nvPicPr>
          <p:cNvPr id="11" name="Picture 25" descr="NASA insigniaCMYK"/>
          <p:cNvPicPr preferRelativeResize="0">
            <a:picLocks noChangeAspect="1" noChangeArrowheads="1"/>
          </p:cNvPicPr>
          <p:nvPr userDrawn="1"/>
        </p:nvPicPr>
        <p:blipFill>
          <a:blip r:embed="rId17" cstate="screen">
            <a:extLst>
              <a:ext uri="{28A0092B-C50C-407E-A947-70E740481C1C}">
                <a14:useLocalDpi xmlns:a14="http://schemas.microsoft.com/office/drawing/2010/main" val="0"/>
              </a:ext>
            </a:extLst>
          </a:blip>
          <a:srcRect/>
          <a:stretch>
            <a:fillRect/>
          </a:stretch>
        </p:blipFill>
        <p:spPr bwMode="auto">
          <a:xfrm>
            <a:off x="28863" y="122166"/>
            <a:ext cx="721562" cy="577741"/>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4524" r:id="rId1"/>
    <p:sldLayoutId id="2147484525" r:id="rId2"/>
    <p:sldLayoutId id="2147484526" r:id="rId3"/>
    <p:sldLayoutId id="2147484527" r:id="rId4"/>
    <p:sldLayoutId id="2147484528" r:id="rId5"/>
    <p:sldLayoutId id="2147484529" r:id="rId6"/>
    <p:sldLayoutId id="2147484530" r:id="rId7"/>
    <p:sldLayoutId id="2147484531" r:id="rId8"/>
    <p:sldLayoutId id="2147484532" r:id="rId9"/>
    <p:sldLayoutId id="2147484533" r:id="rId10"/>
    <p:sldLayoutId id="2147484534" r:id="rId11"/>
    <p:sldLayoutId id="2147484535" r:id="rId12"/>
    <p:sldLayoutId id="2147484536" r:id="rId13"/>
  </p:sldLayoutIdLst>
  <p:transition xmlns:p14="http://schemas.microsoft.com/office/powerpoint/2010/main">
    <p:wipe dir="d"/>
  </p:transition>
  <p:hf hdr="0" ftr="0" dt="0"/>
  <p:txStyles>
    <p:titleStyle>
      <a:lvl1pPr algn="ctr" rtl="0" eaLnBrk="1" fontAlgn="base" hangingPunct="1">
        <a:lnSpc>
          <a:spcPct val="85000"/>
        </a:lnSpc>
        <a:spcBef>
          <a:spcPct val="0"/>
        </a:spcBef>
        <a:spcAft>
          <a:spcPct val="0"/>
        </a:spcAft>
        <a:defRPr sz="2600" b="1">
          <a:solidFill>
            <a:schemeClr val="tx1"/>
          </a:solidFill>
          <a:latin typeface="+mj-lt"/>
          <a:ea typeface="ヒラギノ角ゴ Pro W3" pitchFamily="-109" charset="-128"/>
          <a:cs typeface="ヒラギノ角ゴ Pro W3" pitchFamily="-109" charset="-128"/>
        </a:defRPr>
      </a:lvl1pPr>
      <a:lvl2pPr algn="l" rtl="0" eaLnBrk="1" fontAlgn="base" hangingPunct="1">
        <a:lnSpc>
          <a:spcPct val="85000"/>
        </a:lnSpc>
        <a:spcBef>
          <a:spcPct val="0"/>
        </a:spcBef>
        <a:spcAft>
          <a:spcPct val="0"/>
        </a:spcAft>
        <a:defRPr sz="3000">
          <a:solidFill>
            <a:schemeClr val="bg1"/>
          </a:solidFill>
          <a:latin typeface="Arial" pitchFamily="-65" charset="0"/>
          <a:ea typeface="ヒラギノ角ゴ Pro W3" pitchFamily="-109" charset="-128"/>
          <a:cs typeface="ヒラギノ角ゴ Pro W3" pitchFamily="-109" charset="-128"/>
        </a:defRPr>
      </a:lvl2pPr>
      <a:lvl3pPr algn="l" rtl="0" eaLnBrk="1" fontAlgn="base" hangingPunct="1">
        <a:lnSpc>
          <a:spcPct val="85000"/>
        </a:lnSpc>
        <a:spcBef>
          <a:spcPct val="0"/>
        </a:spcBef>
        <a:spcAft>
          <a:spcPct val="0"/>
        </a:spcAft>
        <a:defRPr sz="3000">
          <a:solidFill>
            <a:schemeClr val="bg1"/>
          </a:solidFill>
          <a:latin typeface="Arial" pitchFamily="-65" charset="0"/>
          <a:ea typeface="ヒラギノ角ゴ Pro W3" pitchFamily="-109" charset="-128"/>
          <a:cs typeface="ヒラギノ角ゴ Pro W3" pitchFamily="-109" charset="-128"/>
        </a:defRPr>
      </a:lvl3pPr>
      <a:lvl4pPr algn="l" rtl="0" eaLnBrk="1" fontAlgn="base" hangingPunct="1">
        <a:lnSpc>
          <a:spcPct val="85000"/>
        </a:lnSpc>
        <a:spcBef>
          <a:spcPct val="0"/>
        </a:spcBef>
        <a:spcAft>
          <a:spcPct val="0"/>
        </a:spcAft>
        <a:defRPr sz="3000">
          <a:solidFill>
            <a:schemeClr val="bg1"/>
          </a:solidFill>
          <a:latin typeface="Arial" pitchFamily="-65" charset="0"/>
          <a:ea typeface="ヒラギノ角ゴ Pro W3" pitchFamily="-109" charset="-128"/>
          <a:cs typeface="ヒラギノ角ゴ Pro W3" pitchFamily="-109" charset="-128"/>
        </a:defRPr>
      </a:lvl4pPr>
      <a:lvl5pPr algn="l" rtl="0" eaLnBrk="1" fontAlgn="base" hangingPunct="1">
        <a:lnSpc>
          <a:spcPct val="85000"/>
        </a:lnSpc>
        <a:spcBef>
          <a:spcPct val="0"/>
        </a:spcBef>
        <a:spcAft>
          <a:spcPct val="0"/>
        </a:spcAft>
        <a:defRPr sz="3000">
          <a:solidFill>
            <a:schemeClr val="bg1"/>
          </a:solidFill>
          <a:latin typeface="Arial" pitchFamily="-65" charset="0"/>
          <a:ea typeface="ヒラギノ角ゴ Pro W3" pitchFamily="-109" charset="-128"/>
          <a:cs typeface="ヒラギノ角ゴ Pro W3" pitchFamily="-109" charset="-128"/>
        </a:defRPr>
      </a:lvl5pPr>
      <a:lvl6pPr marL="456899" algn="l" rtl="0" eaLnBrk="1" fontAlgn="base" hangingPunct="1">
        <a:lnSpc>
          <a:spcPct val="85000"/>
        </a:lnSpc>
        <a:spcBef>
          <a:spcPct val="0"/>
        </a:spcBef>
        <a:spcAft>
          <a:spcPct val="0"/>
        </a:spcAft>
        <a:defRPr sz="3000">
          <a:solidFill>
            <a:schemeClr val="bg1"/>
          </a:solidFill>
          <a:latin typeface="Arial" pitchFamily="-65" charset="0"/>
        </a:defRPr>
      </a:lvl6pPr>
      <a:lvl7pPr marL="913798" algn="l" rtl="0" eaLnBrk="1" fontAlgn="base" hangingPunct="1">
        <a:lnSpc>
          <a:spcPct val="85000"/>
        </a:lnSpc>
        <a:spcBef>
          <a:spcPct val="0"/>
        </a:spcBef>
        <a:spcAft>
          <a:spcPct val="0"/>
        </a:spcAft>
        <a:defRPr sz="3000">
          <a:solidFill>
            <a:schemeClr val="bg1"/>
          </a:solidFill>
          <a:latin typeface="Arial" pitchFamily="-65" charset="0"/>
        </a:defRPr>
      </a:lvl7pPr>
      <a:lvl8pPr marL="1370695" algn="l" rtl="0" eaLnBrk="1" fontAlgn="base" hangingPunct="1">
        <a:lnSpc>
          <a:spcPct val="85000"/>
        </a:lnSpc>
        <a:spcBef>
          <a:spcPct val="0"/>
        </a:spcBef>
        <a:spcAft>
          <a:spcPct val="0"/>
        </a:spcAft>
        <a:defRPr sz="3000">
          <a:solidFill>
            <a:schemeClr val="bg1"/>
          </a:solidFill>
          <a:latin typeface="Arial" pitchFamily="-65" charset="0"/>
        </a:defRPr>
      </a:lvl8pPr>
      <a:lvl9pPr marL="1827596" algn="l" rtl="0" eaLnBrk="1" fontAlgn="base" hangingPunct="1">
        <a:lnSpc>
          <a:spcPct val="85000"/>
        </a:lnSpc>
        <a:spcBef>
          <a:spcPct val="0"/>
        </a:spcBef>
        <a:spcAft>
          <a:spcPct val="0"/>
        </a:spcAft>
        <a:defRPr sz="3000">
          <a:solidFill>
            <a:schemeClr val="bg1"/>
          </a:solidFill>
          <a:latin typeface="Arial" pitchFamily="-65" charset="0"/>
        </a:defRPr>
      </a:lvl9pPr>
    </p:titleStyle>
    <p:bodyStyle>
      <a:lvl1pPr marL="282388" indent="-282388" algn="l" rtl="0" eaLnBrk="1" fontAlgn="base" hangingPunct="1">
        <a:lnSpc>
          <a:spcPct val="85000"/>
        </a:lnSpc>
        <a:spcBef>
          <a:spcPct val="20000"/>
        </a:spcBef>
        <a:spcAft>
          <a:spcPct val="0"/>
        </a:spcAft>
        <a:buClrTx/>
        <a:buFont typeface="Arial"/>
        <a:buChar char="•"/>
        <a:defRPr sz="2000">
          <a:solidFill>
            <a:srgbClr val="000000"/>
          </a:solidFill>
          <a:latin typeface="+mn-lt"/>
          <a:ea typeface="ヒラギノ角ゴ Pro W3" pitchFamily="-109" charset="-128"/>
          <a:cs typeface="ヒラギノ角ゴ Pro W3" pitchFamily="-109" charset="-128"/>
        </a:defRPr>
      </a:lvl1pPr>
      <a:lvl2pPr marL="636168" indent="-239556" algn="l" rtl="0" eaLnBrk="1" fontAlgn="base" hangingPunct="1">
        <a:lnSpc>
          <a:spcPct val="90000"/>
        </a:lnSpc>
        <a:spcBef>
          <a:spcPts val="600"/>
        </a:spcBef>
        <a:spcAft>
          <a:spcPct val="0"/>
        </a:spcAft>
        <a:buFont typeface="Lucida Grande"/>
        <a:buChar char="-"/>
        <a:defRPr sz="1800">
          <a:solidFill>
            <a:srgbClr val="000000"/>
          </a:solidFill>
          <a:latin typeface="+mn-lt"/>
          <a:ea typeface="ヒラギノ角ゴ Pro W3" pitchFamily="-65" charset="-128"/>
        </a:defRPr>
      </a:lvl2pPr>
      <a:lvl3pPr marL="916968" indent="-166577" algn="l" rtl="0" eaLnBrk="1" fontAlgn="base" hangingPunct="1">
        <a:lnSpc>
          <a:spcPct val="90000"/>
        </a:lnSpc>
        <a:spcBef>
          <a:spcPts val="600"/>
        </a:spcBef>
        <a:spcAft>
          <a:spcPct val="0"/>
        </a:spcAft>
        <a:buChar char="•"/>
        <a:defRPr sz="1800">
          <a:solidFill>
            <a:srgbClr val="000000"/>
          </a:solidFill>
          <a:latin typeface="+mn-lt"/>
          <a:ea typeface="ＭＳ Ｐゴシック" charset="-128"/>
          <a:cs typeface="ＭＳ Ｐゴシック" charset="-128"/>
        </a:defRPr>
      </a:lvl3pPr>
      <a:lvl4pPr marL="1254884" indent="-223691" algn="l" rtl="0" eaLnBrk="1" fontAlgn="base" hangingPunct="1">
        <a:lnSpc>
          <a:spcPct val="90000"/>
        </a:lnSpc>
        <a:spcBef>
          <a:spcPts val="600"/>
        </a:spcBef>
        <a:spcAft>
          <a:spcPct val="0"/>
        </a:spcAft>
        <a:buChar char="–"/>
        <a:defRPr sz="1800">
          <a:solidFill>
            <a:srgbClr val="000000"/>
          </a:solidFill>
          <a:latin typeface="+mn-lt"/>
          <a:ea typeface="ＭＳ Ｐゴシック" charset="-128"/>
        </a:defRPr>
      </a:lvl4pPr>
      <a:lvl5pPr marL="1592799" indent="-223691" algn="l" rtl="0" eaLnBrk="1" fontAlgn="base" hangingPunct="1">
        <a:lnSpc>
          <a:spcPct val="90000"/>
        </a:lnSpc>
        <a:spcBef>
          <a:spcPts val="600"/>
        </a:spcBef>
        <a:spcAft>
          <a:spcPct val="0"/>
        </a:spcAft>
        <a:buChar char="»"/>
        <a:defRPr sz="1800">
          <a:solidFill>
            <a:srgbClr val="000000"/>
          </a:solidFill>
          <a:latin typeface="+mn-lt"/>
          <a:ea typeface="ＭＳ Ｐゴシック" charset="-128"/>
        </a:defRPr>
      </a:lvl5pPr>
      <a:lvl6pPr marL="2049695" indent="-223691" algn="l" rtl="0" eaLnBrk="1" fontAlgn="base" hangingPunct="1">
        <a:lnSpc>
          <a:spcPct val="85000"/>
        </a:lnSpc>
        <a:spcBef>
          <a:spcPct val="20000"/>
        </a:spcBef>
        <a:spcAft>
          <a:spcPct val="0"/>
        </a:spcAft>
        <a:buChar char="»"/>
        <a:defRPr sz="2000">
          <a:solidFill>
            <a:schemeClr val="tx1"/>
          </a:solidFill>
          <a:latin typeface="+mn-lt"/>
          <a:ea typeface="ヒラギノ角ゴ Pro W3" pitchFamily="-65" charset="-128"/>
        </a:defRPr>
      </a:lvl6pPr>
      <a:lvl7pPr marL="2506594" indent="-223691" algn="l" rtl="0" eaLnBrk="1" fontAlgn="base" hangingPunct="1">
        <a:lnSpc>
          <a:spcPct val="85000"/>
        </a:lnSpc>
        <a:spcBef>
          <a:spcPct val="20000"/>
        </a:spcBef>
        <a:spcAft>
          <a:spcPct val="0"/>
        </a:spcAft>
        <a:buChar char="»"/>
        <a:defRPr sz="2000">
          <a:solidFill>
            <a:schemeClr val="tx1"/>
          </a:solidFill>
          <a:latin typeface="+mn-lt"/>
          <a:ea typeface="ヒラギノ角ゴ Pro W3" pitchFamily="-65" charset="-128"/>
        </a:defRPr>
      </a:lvl7pPr>
      <a:lvl8pPr marL="2963495" indent="-223691" algn="l" rtl="0" eaLnBrk="1" fontAlgn="base" hangingPunct="1">
        <a:lnSpc>
          <a:spcPct val="85000"/>
        </a:lnSpc>
        <a:spcBef>
          <a:spcPct val="20000"/>
        </a:spcBef>
        <a:spcAft>
          <a:spcPct val="0"/>
        </a:spcAft>
        <a:buChar char="»"/>
        <a:defRPr sz="2000">
          <a:solidFill>
            <a:schemeClr val="tx1"/>
          </a:solidFill>
          <a:latin typeface="+mn-lt"/>
          <a:ea typeface="ヒラギノ角ゴ Pro W3" pitchFamily="-65" charset="-128"/>
        </a:defRPr>
      </a:lvl8pPr>
      <a:lvl9pPr marL="3420393" indent="-223691" algn="l" rtl="0" eaLnBrk="1" fontAlgn="base" hangingPunct="1">
        <a:lnSpc>
          <a:spcPct val="85000"/>
        </a:lnSpc>
        <a:spcBef>
          <a:spcPct val="20000"/>
        </a:spcBef>
        <a:spcAft>
          <a:spcPct val="0"/>
        </a:spcAft>
        <a:buChar char="»"/>
        <a:defRPr sz="2000">
          <a:solidFill>
            <a:schemeClr val="tx1"/>
          </a:solidFill>
          <a:latin typeface="+mn-lt"/>
          <a:ea typeface="ヒラギノ角ゴ Pro W3" pitchFamily="-65" charset="-128"/>
        </a:defRPr>
      </a:lvl9pPr>
    </p:bodyStyle>
    <p:otherStyle>
      <a:defPPr>
        <a:defRPr lang="en-US"/>
      </a:defPPr>
      <a:lvl1pPr marL="0" algn="l" defTabSz="456899" rtl="0" eaLnBrk="1" latinLnBrk="0" hangingPunct="1">
        <a:defRPr sz="1800" kern="1200">
          <a:solidFill>
            <a:schemeClr val="tx1"/>
          </a:solidFill>
          <a:latin typeface="+mn-lt"/>
          <a:ea typeface="+mn-ea"/>
          <a:cs typeface="+mn-cs"/>
        </a:defRPr>
      </a:lvl1pPr>
      <a:lvl2pPr marL="456899" algn="l" defTabSz="456899" rtl="0" eaLnBrk="1" latinLnBrk="0" hangingPunct="1">
        <a:defRPr sz="1800" kern="1200">
          <a:solidFill>
            <a:schemeClr val="tx1"/>
          </a:solidFill>
          <a:latin typeface="+mn-lt"/>
          <a:ea typeface="+mn-ea"/>
          <a:cs typeface="+mn-cs"/>
        </a:defRPr>
      </a:lvl2pPr>
      <a:lvl3pPr marL="913798" algn="l" defTabSz="456899" rtl="0" eaLnBrk="1" latinLnBrk="0" hangingPunct="1">
        <a:defRPr sz="1800" kern="1200">
          <a:solidFill>
            <a:schemeClr val="tx1"/>
          </a:solidFill>
          <a:latin typeface="+mn-lt"/>
          <a:ea typeface="+mn-ea"/>
          <a:cs typeface="+mn-cs"/>
        </a:defRPr>
      </a:lvl3pPr>
      <a:lvl4pPr marL="1370695" algn="l" defTabSz="456899" rtl="0" eaLnBrk="1" latinLnBrk="0" hangingPunct="1">
        <a:defRPr sz="1800" kern="1200">
          <a:solidFill>
            <a:schemeClr val="tx1"/>
          </a:solidFill>
          <a:latin typeface="+mn-lt"/>
          <a:ea typeface="+mn-ea"/>
          <a:cs typeface="+mn-cs"/>
        </a:defRPr>
      </a:lvl4pPr>
      <a:lvl5pPr marL="1827596" algn="l" defTabSz="456899" rtl="0" eaLnBrk="1" latinLnBrk="0" hangingPunct="1">
        <a:defRPr sz="1800" kern="1200">
          <a:solidFill>
            <a:schemeClr val="tx1"/>
          </a:solidFill>
          <a:latin typeface="+mn-lt"/>
          <a:ea typeface="+mn-ea"/>
          <a:cs typeface="+mn-cs"/>
        </a:defRPr>
      </a:lvl5pPr>
      <a:lvl6pPr marL="2284492" algn="l" defTabSz="456899" rtl="0" eaLnBrk="1" latinLnBrk="0" hangingPunct="1">
        <a:defRPr sz="1800" kern="1200">
          <a:solidFill>
            <a:schemeClr val="tx1"/>
          </a:solidFill>
          <a:latin typeface="+mn-lt"/>
          <a:ea typeface="+mn-ea"/>
          <a:cs typeface="+mn-cs"/>
        </a:defRPr>
      </a:lvl6pPr>
      <a:lvl7pPr marL="2741387" algn="l" defTabSz="456899" rtl="0" eaLnBrk="1" latinLnBrk="0" hangingPunct="1">
        <a:defRPr sz="1800" kern="1200">
          <a:solidFill>
            <a:schemeClr val="tx1"/>
          </a:solidFill>
          <a:latin typeface="+mn-lt"/>
          <a:ea typeface="+mn-ea"/>
          <a:cs typeface="+mn-cs"/>
        </a:defRPr>
      </a:lvl7pPr>
      <a:lvl8pPr marL="3198287" algn="l" defTabSz="456899" rtl="0" eaLnBrk="1" latinLnBrk="0" hangingPunct="1">
        <a:defRPr sz="1800" kern="1200">
          <a:solidFill>
            <a:schemeClr val="tx1"/>
          </a:solidFill>
          <a:latin typeface="+mn-lt"/>
          <a:ea typeface="+mn-ea"/>
          <a:cs typeface="+mn-cs"/>
        </a:defRPr>
      </a:lvl8pPr>
      <a:lvl9pPr marL="3655186" algn="l" defTabSz="456899"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title.jpg"/>
          <p:cNvPicPr>
            <a:picLocks noChangeAspect="1"/>
          </p:cNvPicPr>
          <p:nvPr/>
        </p:nvPicPr>
        <p:blipFill>
          <a:blip r:embed="rId15" cstate="email">
            <a:extLst>
              <a:ext uri="{28A0092B-C50C-407E-A947-70E740481C1C}">
                <a14:useLocalDpi xmlns:a14="http://schemas.microsoft.com/office/drawing/2010/main" val="0"/>
              </a:ext>
            </a:extLst>
          </a:blip>
          <a:stretch>
            <a:fillRect/>
          </a:stretch>
        </p:blipFill>
        <p:spPr>
          <a:xfrm>
            <a:off x="0" y="0"/>
            <a:ext cx="9144000" cy="762000"/>
          </a:xfrm>
          <a:prstGeom prst="rect">
            <a:avLst/>
          </a:prstGeom>
        </p:spPr>
      </p:pic>
      <p:sp>
        <p:nvSpPr>
          <p:cNvPr id="12291" name="Rectangle 15"/>
          <p:cNvSpPr>
            <a:spLocks noGrp="1" noChangeArrowheads="1"/>
          </p:cNvSpPr>
          <p:nvPr>
            <p:ph type="title"/>
          </p:nvPr>
        </p:nvSpPr>
        <p:spPr bwMode="auto">
          <a:xfrm>
            <a:off x="727203" y="50949"/>
            <a:ext cx="8287972" cy="617686"/>
          </a:xfrm>
          <a:prstGeom prst="rect">
            <a:avLst/>
          </a:prstGeom>
          <a:noFill/>
          <a:ln w="9525">
            <a:noFill/>
            <a:miter lim="800000"/>
            <a:headEnd/>
            <a:tailEnd/>
          </a:ln>
        </p:spPr>
        <p:txBody>
          <a:bodyPr vert="horz" wrap="square" lIns="91380" tIns="45690" rIns="91380" bIns="45690" numCol="1" anchor="ctr" anchorCtr="0" compatLnSpc="1">
            <a:prstTxWarp prst="textNoShape">
              <a:avLst/>
            </a:prstTxWarp>
          </a:bodyPr>
          <a:lstStyle/>
          <a:p>
            <a:pPr lvl="0"/>
            <a:r>
              <a:rPr lang="en-US" smtClean="0"/>
              <a:t>Click to edit Master title style</a:t>
            </a:r>
            <a:endParaRPr lang="en-US" dirty="0" smtClean="0"/>
          </a:p>
        </p:txBody>
      </p:sp>
      <p:sp>
        <p:nvSpPr>
          <p:cNvPr id="12292" name="Rectangle 17"/>
          <p:cNvSpPr>
            <a:spLocks noGrp="1" noChangeArrowheads="1"/>
          </p:cNvSpPr>
          <p:nvPr>
            <p:ph type="body" idx="1"/>
          </p:nvPr>
        </p:nvSpPr>
        <p:spPr bwMode="auto">
          <a:xfrm>
            <a:off x="328596" y="884624"/>
            <a:ext cx="8488787" cy="5476269"/>
          </a:xfrm>
          <a:prstGeom prst="rect">
            <a:avLst/>
          </a:prstGeom>
          <a:noFill/>
          <a:ln w="9525">
            <a:noFill/>
            <a:miter lim="800000"/>
            <a:headEnd/>
            <a:tailEnd/>
          </a:ln>
        </p:spPr>
        <p:txBody>
          <a:bodyPr vert="horz" wrap="square" lIns="91380" tIns="45690" rIns="91380" bIns="4569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1060" name="Rectangle 36"/>
          <p:cNvSpPr>
            <a:spLocks noChangeArrowheads="1"/>
          </p:cNvSpPr>
          <p:nvPr/>
        </p:nvSpPr>
        <p:spPr bwMode="auto">
          <a:xfrm>
            <a:off x="0" y="0"/>
            <a:ext cx="9144000" cy="6858000"/>
          </a:xfrm>
          <a:prstGeom prst="rect">
            <a:avLst/>
          </a:prstGeom>
          <a:noFill/>
          <a:ln w="9525">
            <a:noFill/>
            <a:miter lim="800000"/>
            <a:headEnd/>
            <a:tailEnd/>
          </a:ln>
          <a:effectLst/>
        </p:spPr>
        <p:txBody>
          <a:bodyPr wrap="none" lIns="91380" tIns="45690" rIns="91380" bIns="45690" anchor="ctr"/>
          <a:lstStyle/>
          <a:p>
            <a:pPr eaLnBrk="0" hangingPunct="0">
              <a:defRPr/>
            </a:pPr>
            <a:endParaRPr lang="en-US">
              <a:solidFill>
                <a:srgbClr val="FFFFFF"/>
              </a:solidFill>
              <a:latin typeface="Arial" charset="0"/>
            </a:endParaRPr>
          </a:p>
        </p:txBody>
      </p:sp>
      <p:sp>
        <p:nvSpPr>
          <p:cNvPr id="1091" name="Rectangle 67"/>
          <p:cNvSpPr>
            <a:spLocks noChangeArrowheads="1"/>
          </p:cNvSpPr>
          <p:nvPr/>
        </p:nvSpPr>
        <p:spPr bwMode="auto">
          <a:xfrm>
            <a:off x="8603730" y="6578163"/>
            <a:ext cx="495300" cy="354012"/>
          </a:xfrm>
          <a:prstGeom prst="rect">
            <a:avLst/>
          </a:prstGeom>
          <a:noFill/>
          <a:ln w="9525">
            <a:noFill/>
            <a:miter lim="800000"/>
            <a:headEnd/>
            <a:tailEnd/>
          </a:ln>
          <a:effectLst/>
        </p:spPr>
        <p:txBody>
          <a:bodyPr lIns="91380" tIns="45690" rIns="91380" bIns="45690"/>
          <a:lstStyle/>
          <a:p>
            <a:pPr algn="r" eaLnBrk="0" hangingPunct="0">
              <a:defRPr/>
            </a:pPr>
            <a:fld id="{F8D5B1A9-9AEB-4403-B6FB-F1BE4DF40A31}" type="slidenum">
              <a:rPr lang="en-US" sz="1100">
                <a:solidFill>
                  <a:srgbClr val="000000"/>
                </a:solidFill>
                <a:ea typeface="ＭＳ Ｐゴシック" charset="-128"/>
              </a:rPr>
              <a:pPr algn="r" eaLnBrk="0" hangingPunct="0">
                <a:defRPr/>
              </a:pPr>
              <a:t>‹#›</a:t>
            </a:fld>
            <a:endParaRPr lang="en-US" sz="1100" dirty="0">
              <a:solidFill>
                <a:srgbClr val="000000"/>
              </a:solidFill>
              <a:ea typeface="ＭＳ Ｐゴシック" charset="-128"/>
            </a:endParaRPr>
          </a:p>
        </p:txBody>
      </p:sp>
      <p:pic>
        <p:nvPicPr>
          <p:cNvPr id="8" name="Picture 7" descr="2012 PPT Template.jpg"/>
          <p:cNvPicPr>
            <a:picLocks noChangeAspect="1"/>
          </p:cNvPicPr>
          <p:nvPr userDrawn="1"/>
        </p:nvPicPr>
        <p:blipFill rotWithShape="1">
          <a:blip r:embed="rId16" cstate="email">
            <a:extLst>
              <a:ext uri="{28A0092B-C50C-407E-A947-70E740481C1C}">
                <a14:useLocalDpi xmlns:a14="http://schemas.microsoft.com/office/drawing/2010/main" val="0"/>
              </a:ext>
            </a:extLst>
          </a:blip>
          <a:srcRect/>
          <a:stretch/>
        </p:blipFill>
        <p:spPr>
          <a:xfrm>
            <a:off x="0" y="7"/>
            <a:ext cx="9144000" cy="758825"/>
          </a:xfrm>
          <a:prstGeom prst="rect">
            <a:avLst/>
          </a:prstGeom>
        </p:spPr>
      </p:pic>
      <p:sp>
        <p:nvSpPr>
          <p:cNvPr id="9" name="Rectangle 36"/>
          <p:cNvSpPr>
            <a:spLocks noChangeArrowheads="1"/>
          </p:cNvSpPr>
          <p:nvPr userDrawn="1"/>
        </p:nvSpPr>
        <p:spPr bwMode="auto">
          <a:xfrm>
            <a:off x="0" y="0"/>
            <a:ext cx="9144000" cy="6858000"/>
          </a:xfrm>
          <a:prstGeom prst="rect">
            <a:avLst/>
          </a:prstGeom>
          <a:noFill/>
          <a:ln w="9525">
            <a:solidFill>
              <a:schemeClr val="tx1"/>
            </a:solidFill>
            <a:miter lim="800000"/>
            <a:headEnd/>
            <a:tailEnd/>
          </a:ln>
          <a:effectLst/>
        </p:spPr>
        <p:txBody>
          <a:bodyPr wrap="none" lIns="91380" tIns="45690" rIns="91380" bIns="45690" anchor="ctr"/>
          <a:lstStyle/>
          <a:p>
            <a:pPr eaLnBrk="0" hangingPunct="0">
              <a:defRPr/>
            </a:pPr>
            <a:endParaRPr lang="en-US" dirty="0">
              <a:solidFill>
                <a:prstClr val="white"/>
              </a:solidFill>
              <a:latin typeface="Arial" charset="0"/>
            </a:endParaRPr>
          </a:p>
        </p:txBody>
      </p:sp>
      <p:pic>
        <p:nvPicPr>
          <p:cNvPr id="11" name="Picture 25" descr="NASA insigniaCMYK"/>
          <p:cNvPicPr preferRelativeResize="0">
            <a:picLocks noChangeAspect="1" noChangeArrowheads="1"/>
          </p:cNvPicPr>
          <p:nvPr userDrawn="1"/>
        </p:nvPicPr>
        <p:blipFill>
          <a:blip r:embed="rId17" cstate="screen">
            <a:extLst>
              <a:ext uri="{28A0092B-C50C-407E-A947-70E740481C1C}">
                <a14:useLocalDpi xmlns:a14="http://schemas.microsoft.com/office/drawing/2010/main" val="0"/>
              </a:ext>
            </a:extLst>
          </a:blip>
          <a:srcRect/>
          <a:stretch>
            <a:fillRect/>
          </a:stretch>
        </p:blipFill>
        <p:spPr bwMode="auto">
          <a:xfrm>
            <a:off x="28863" y="122166"/>
            <a:ext cx="721562" cy="577741"/>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4538" r:id="rId1"/>
    <p:sldLayoutId id="2147484539" r:id="rId2"/>
    <p:sldLayoutId id="2147484540" r:id="rId3"/>
    <p:sldLayoutId id="2147484541" r:id="rId4"/>
    <p:sldLayoutId id="2147484542" r:id="rId5"/>
    <p:sldLayoutId id="2147484543" r:id="rId6"/>
    <p:sldLayoutId id="2147484544" r:id="rId7"/>
    <p:sldLayoutId id="2147484545" r:id="rId8"/>
    <p:sldLayoutId id="2147484546" r:id="rId9"/>
    <p:sldLayoutId id="2147484547" r:id="rId10"/>
    <p:sldLayoutId id="2147484548" r:id="rId11"/>
    <p:sldLayoutId id="2147484549" r:id="rId12"/>
    <p:sldLayoutId id="2147484550" r:id="rId13"/>
  </p:sldLayoutIdLst>
  <p:transition xmlns:p14="http://schemas.microsoft.com/office/powerpoint/2010/main">
    <p:wipe dir="d"/>
  </p:transition>
  <p:hf hdr="0" ftr="0" dt="0"/>
  <p:txStyles>
    <p:titleStyle>
      <a:lvl1pPr algn="ctr" rtl="0" eaLnBrk="1" fontAlgn="base" hangingPunct="1">
        <a:lnSpc>
          <a:spcPct val="85000"/>
        </a:lnSpc>
        <a:spcBef>
          <a:spcPct val="0"/>
        </a:spcBef>
        <a:spcAft>
          <a:spcPct val="0"/>
        </a:spcAft>
        <a:defRPr sz="2600" b="1">
          <a:solidFill>
            <a:schemeClr val="tx1"/>
          </a:solidFill>
          <a:latin typeface="+mj-lt"/>
          <a:ea typeface="ヒラギノ角ゴ Pro W3" pitchFamily="-109" charset="-128"/>
          <a:cs typeface="ヒラギノ角ゴ Pro W3" pitchFamily="-109" charset="-128"/>
        </a:defRPr>
      </a:lvl1pPr>
      <a:lvl2pPr algn="l" rtl="0" eaLnBrk="1" fontAlgn="base" hangingPunct="1">
        <a:lnSpc>
          <a:spcPct val="85000"/>
        </a:lnSpc>
        <a:spcBef>
          <a:spcPct val="0"/>
        </a:spcBef>
        <a:spcAft>
          <a:spcPct val="0"/>
        </a:spcAft>
        <a:defRPr sz="3000">
          <a:solidFill>
            <a:schemeClr val="bg1"/>
          </a:solidFill>
          <a:latin typeface="Arial" pitchFamily="-65" charset="0"/>
          <a:ea typeface="ヒラギノ角ゴ Pro W3" pitchFamily="-109" charset="-128"/>
          <a:cs typeface="ヒラギノ角ゴ Pro W3" pitchFamily="-109" charset="-128"/>
        </a:defRPr>
      </a:lvl2pPr>
      <a:lvl3pPr algn="l" rtl="0" eaLnBrk="1" fontAlgn="base" hangingPunct="1">
        <a:lnSpc>
          <a:spcPct val="85000"/>
        </a:lnSpc>
        <a:spcBef>
          <a:spcPct val="0"/>
        </a:spcBef>
        <a:spcAft>
          <a:spcPct val="0"/>
        </a:spcAft>
        <a:defRPr sz="3000">
          <a:solidFill>
            <a:schemeClr val="bg1"/>
          </a:solidFill>
          <a:latin typeface="Arial" pitchFamily="-65" charset="0"/>
          <a:ea typeface="ヒラギノ角ゴ Pro W3" pitchFamily="-109" charset="-128"/>
          <a:cs typeface="ヒラギノ角ゴ Pro W3" pitchFamily="-109" charset="-128"/>
        </a:defRPr>
      </a:lvl3pPr>
      <a:lvl4pPr algn="l" rtl="0" eaLnBrk="1" fontAlgn="base" hangingPunct="1">
        <a:lnSpc>
          <a:spcPct val="85000"/>
        </a:lnSpc>
        <a:spcBef>
          <a:spcPct val="0"/>
        </a:spcBef>
        <a:spcAft>
          <a:spcPct val="0"/>
        </a:spcAft>
        <a:defRPr sz="3000">
          <a:solidFill>
            <a:schemeClr val="bg1"/>
          </a:solidFill>
          <a:latin typeface="Arial" pitchFamily="-65" charset="0"/>
          <a:ea typeface="ヒラギノ角ゴ Pro W3" pitchFamily="-109" charset="-128"/>
          <a:cs typeface="ヒラギノ角ゴ Pro W3" pitchFamily="-109" charset="-128"/>
        </a:defRPr>
      </a:lvl4pPr>
      <a:lvl5pPr algn="l" rtl="0" eaLnBrk="1" fontAlgn="base" hangingPunct="1">
        <a:lnSpc>
          <a:spcPct val="85000"/>
        </a:lnSpc>
        <a:spcBef>
          <a:spcPct val="0"/>
        </a:spcBef>
        <a:spcAft>
          <a:spcPct val="0"/>
        </a:spcAft>
        <a:defRPr sz="3000">
          <a:solidFill>
            <a:schemeClr val="bg1"/>
          </a:solidFill>
          <a:latin typeface="Arial" pitchFamily="-65" charset="0"/>
          <a:ea typeface="ヒラギノ角ゴ Pro W3" pitchFamily="-109" charset="-128"/>
          <a:cs typeface="ヒラギノ角ゴ Pro W3" pitchFamily="-109" charset="-128"/>
        </a:defRPr>
      </a:lvl5pPr>
      <a:lvl6pPr marL="456899" algn="l" rtl="0" eaLnBrk="1" fontAlgn="base" hangingPunct="1">
        <a:lnSpc>
          <a:spcPct val="85000"/>
        </a:lnSpc>
        <a:spcBef>
          <a:spcPct val="0"/>
        </a:spcBef>
        <a:spcAft>
          <a:spcPct val="0"/>
        </a:spcAft>
        <a:defRPr sz="3000">
          <a:solidFill>
            <a:schemeClr val="bg1"/>
          </a:solidFill>
          <a:latin typeface="Arial" pitchFamily="-65" charset="0"/>
        </a:defRPr>
      </a:lvl6pPr>
      <a:lvl7pPr marL="913798" algn="l" rtl="0" eaLnBrk="1" fontAlgn="base" hangingPunct="1">
        <a:lnSpc>
          <a:spcPct val="85000"/>
        </a:lnSpc>
        <a:spcBef>
          <a:spcPct val="0"/>
        </a:spcBef>
        <a:spcAft>
          <a:spcPct val="0"/>
        </a:spcAft>
        <a:defRPr sz="3000">
          <a:solidFill>
            <a:schemeClr val="bg1"/>
          </a:solidFill>
          <a:latin typeface="Arial" pitchFamily="-65" charset="0"/>
        </a:defRPr>
      </a:lvl7pPr>
      <a:lvl8pPr marL="1370695" algn="l" rtl="0" eaLnBrk="1" fontAlgn="base" hangingPunct="1">
        <a:lnSpc>
          <a:spcPct val="85000"/>
        </a:lnSpc>
        <a:spcBef>
          <a:spcPct val="0"/>
        </a:spcBef>
        <a:spcAft>
          <a:spcPct val="0"/>
        </a:spcAft>
        <a:defRPr sz="3000">
          <a:solidFill>
            <a:schemeClr val="bg1"/>
          </a:solidFill>
          <a:latin typeface="Arial" pitchFamily="-65" charset="0"/>
        </a:defRPr>
      </a:lvl8pPr>
      <a:lvl9pPr marL="1827596" algn="l" rtl="0" eaLnBrk="1" fontAlgn="base" hangingPunct="1">
        <a:lnSpc>
          <a:spcPct val="85000"/>
        </a:lnSpc>
        <a:spcBef>
          <a:spcPct val="0"/>
        </a:spcBef>
        <a:spcAft>
          <a:spcPct val="0"/>
        </a:spcAft>
        <a:defRPr sz="3000">
          <a:solidFill>
            <a:schemeClr val="bg1"/>
          </a:solidFill>
          <a:latin typeface="Arial" pitchFamily="-65" charset="0"/>
        </a:defRPr>
      </a:lvl9pPr>
    </p:titleStyle>
    <p:bodyStyle>
      <a:lvl1pPr marL="282388" indent="-282388" algn="l" rtl="0" eaLnBrk="1" fontAlgn="base" hangingPunct="1">
        <a:lnSpc>
          <a:spcPct val="85000"/>
        </a:lnSpc>
        <a:spcBef>
          <a:spcPct val="20000"/>
        </a:spcBef>
        <a:spcAft>
          <a:spcPct val="0"/>
        </a:spcAft>
        <a:buClrTx/>
        <a:buFont typeface="Arial"/>
        <a:buChar char="•"/>
        <a:defRPr sz="2000">
          <a:solidFill>
            <a:srgbClr val="000000"/>
          </a:solidFill>
          <a:latin typeface="+mn-lt"/>
          <a:ea typeface="ヒラギノ角ゴ Pro W3" pitchFamily="-109" charset="-128"/>
          <a:cs typeface="ヒラギノ角ゴ Pro W3" pitchFamily="-109" charset="-128"/>
        </a:defRPr>
      </a:lvl1pPr>
      <a:lvl2pPr marL="636168" indent="-239556" algn="l" rtl="0" eaLnBrk="1" fontAlgn="base" hangingPunct="1">
        <a:lnSpc>
          <a:spcPct val="90000"/>
        </a:lnSpc>
        <a:spcBef>
          <a:spcPts val="600"/>
        </a:spcBef>
        <a:spcAft>
          <a:spcPct val="0"/>
        </a:spcAft>
        <a:buFont typeface="Lucida Grande"/>
        <a:buChar char="-"/>
        <a:defRPr sz="1800">
          <a:solidFill>
            <a:srgbClr val="000000"/>
          </a:solidFill>
          <a:latin typeface="+mn-lt"/>
          <a:ea typeface="ヒラギノ角ゴ Pro W3" pitchFamily="-65" charset="-128"/>
        </a:defRPr>
      </a:lvl2pPr>
      <a:lvl3pPr marL="916968" indent="-166577" algn="l" rtl="0" eaLnBrk="1" fontAlgn="base" hangingPunct="1">
        <a:lnSpc>
          <a:spcPct val="90000"/>
        </a:lnSpc>
        <a:spcBef>
          <a:spcPts val="600"/>
        </a:spcBef>
        <a:spcAft>
          <a:spcPct val="0"/>
        </a:spcAft>
        <a:buChar char="•"/>
        <a:defRPr sz="1800">
          <a:solidFill>
            <a:srgbClr val="000000"/>
          </a:solidFill>
          <a:latin typeface="+mn-lt"/>
          <a:ea typeface="ＭＳ Ｐゴシック" charset="-128"/>
          <a:cs typeface="ＭＳ Ｐゴシック" charset="-128"/>
        </a:defRPr>
      </a:lvl3pPr>
      <a:lvl4pPr marL="1254884" indent="-223691" algn="l" rtl="0" eaLnBrk="1" fontAlgn="base" hangingPunct="1">
        <a:lnSpc>
          <a:spcPct val="90000"/>
        </a:lnSpc>
        <a:spcBef>
          <a:spcPts val="600"/>
        </a:spcBef>
        <a:spcAft>
          <a:spcPct val="0"/>
        </a:spcAft>
        <a:buChar char="–"/>
        <a:defRPr sz="1800">
          <a:solidFill>
            <a:srgbClr val="000000"/>
          </a:solidFill>
          <a:latin typeface="+mn-lt"/>
          <a:ea typeface="ＭＳ Ｐゴシック" charset="-128"/>
        </a:defRPr>
      </a:lvl4pPr>
      <a:lvl5pPr marL="1592799" indent="-223691" algn="l" rtl="0" eaLnBrk="1" fontAlgn="base" hangingPunct="1">
        <a:lnSpc>
          <a:spcPct val="90000"/>
        </a:lnSpc>
        <a:spcBef>
          <a:spcPts val="600"/>
        </a:spcBef>
        <a:spcAft>
          <a:spcPct val="0"/>
        </a:spcAft>
        <a:buChar char="»"/>
        <a:defRPr sz="1800">
          <a:solidFill>
            <a:srgbClr val="000000"/>
          </a:solidFill>
          <a:latin typeface="+mn-lt"/>
          <a:ea typeface="ＭＳ Ｐゴシック" charset="-128"/>
        </a:defRPr>
      </a:lvl5pPr>
      <a:lvl6pPr marL="2049695" indent="-223691" algn="l" rtl="0" eaLnBrk="1" fontAlgn="base" hangingPunct="1">
        <a:lnSpc>
          <a:spcPct val="85000"/>
        </a:lnSpc>
        <a:spcBef>
          <a:spcPct val="20000"/>
        </a:spcBef>
        <a:spcAft>
          <a:spcPct val="0"/>
        </a:spcAft>
        <a:buChar char="»"/>
        <a:defRPr sz="2000">
          <a:solidFill>
            <a:schemeClr val="tx1"/>
          </a:solidFill>
          <a:latin typeface="+mn-lt"/>
          <a:ea typeface="ヒラギノ角ゴ Pro W3" pitchFamily="-65" charset="-128"/>
        </a:defRPr>
      </a:lvl6pPr>
      <a:lvl7pPr marL="2506594" indent="-223691" algn="l" rtl="0" eaLnBrk="1" fontAlgn="base" hangingPunct="1">
        <a:lnSpc>
          <a:spcPct val="85000"/>
        </a:lnSpc>
        <a:spcBef>
          <a:spcPct val="20000"/>
        </a:spcBef>
        <a:spcAft>
          <a:spcPct val="0"/>
        </a:spcAft>
        <a:buChar char="»"/>
        <a:defRPr sz="2000">
          <a:solidFill>
            <a:schemeClr val="tx1"/>
          </a:solidFill>
          <a:latin typeface="+mn-lt"/>
          <a:ea typeface="ヒラギノ角ゴ Pro W3" pitchFamily="-65" charset="-128"/>
        </a:defRPr>
      </a:lvl7pPr>
      <a:lvl8pPr marL="2963495" indent="-223691" algn="l" rtl="0" eaLnBrk="1" fontAlgn="base" hangingPunct="1">
        <a:lnSpc>
          <a:spcPct val="85000"/>
        </a:lnSpc>
        <a:spcBef>
          <a:spcPct val="20000"/>
        </a:spcBef>
        <a:spcAft>
          <a:spcPct val="0"/>
        </a:spcAft>
        <a:buChar char="»"/>
        <a:defRPr sz="2000">
          <a:solidFill>
            <a:schemeClr val="tx1"/>
          </a:solidFill>
          <a:latin typeface="+mn-lt"/>
          <a:ea typeface="ヒラギノ角ゴ Pro W3" pitchFamily="-65" charset="-128"/>
        </a:defRPr>
      </a:lvl8pPr>
      <a:lvl9pPr marL="3420393" indent="-223691" algn="l" rtl="0" eaLnBrk="1" fontAlgn="base" hangingPunct="1">
        <a:lnSpc>
          <a:spcPct val="85000"/>
        </a:lnSpc>
        <a:spcBef>
          <a:spcPct val="20000"/>
        </a:spcBef>
        <a:spcAft>
          <a:spcPct val="0"/>
        </a:spcAft>
        <a:buChar char="»"/>
        <a:defRPr sz="2000">
          <a:solidFill>
            <a:schemeClr val="tx1"/>
          </a:solidFill>
          <a:latin typeface="+mn-lt"/>
          <a:ea typeface="ヒラギノ角ゴ Pro W3" pitchFamily="-65" charset="-128"/>
        </a:defRPr>
      </a:lvl9pPr>
    </p:bodyStyle>
    <p:otherStyle>
      <a:defPPr>
        <a:defRPr lang="en-US"/>
      </a:defPPr>
      <a:lvl1pPr marL="0" algn="l" defTabSz="456899" rtl="0" eaLnBrk="1" latinLnBrk="0" hangingPunct="1">
        <a:defRPr sz="1800" kern="1200">
          <a:solidFill>
            <a:schemeClr val="tx1"/>
          </a:solidFill>
          <a:latin typeface="+mn-lt"/>
          <a:ea typeface="+mn-ea"/>
          <a:cs typeface="+mn-cs"/>
        </a:defRPr>
      </a:lvl1pPr>
      <a:lvl2pPr marL="456899" algn="l" defTabSz="456899" rtl="0" eaLnBrk="1" latinLnBrk="0" hangingPunct="1">
        <a:defRPr sz="1800" kern="1200">
          <a:solidFill>
            <a:schemeClr val="tx1"/>
          </a:solidFill>
          <a:latin typeface="+mn-lt"/>
          <a:ea typeface="+mn-ea"/>
          <a:cs typeface="+mn-cs"/>
        </a:defRPr>
      </a:lvl2pPr>
      <a:lvl3pPr marL="913798" algn="l" defTabSz="456899" rtl="0" eaLnBrk="1" latinLnBrk="0" hangingPunct="1">
        <a:defRPr sz="1800" kern="1200">
          <a:solidFill>
            <a:schemeClr val="tx1"/>
          </a:solidFill>
          <a:latin typeface="+mn-lt"/>
          <a:ea typeface="+mn-ea"/>
          <a:cs typeface="+mn-cs"/>
        </a:defRPr>
      </a:lvl3pPr>
      <a:lvl4pPr marL="1370695" algn="l" defTabSz="456899" rtl="0" eaLnBrk="1" latinLnBrk="0" hangingPunct="1">
        <a:defRPr sz="1800" kern="1200">
          <a:solidFill>
            <a:schemeClr val="tx1"/>
          </a:solidFill>
          <a:latin typeface="+mn-lt"/>
          <a:ea typeface="+mn-ea"/>
          <a:cs typeface="+mn-cs"/>
        </a:defRPr>
      </a:lvl4pPr>
      <a:lvl5pPr marL="1827596" algn="l" defTabSz="456899" rtl="0" eaLnBrk="1" latinLnBrk="0" hangingPunct="1">
        <a:defRPr sz="1800" kern="1200">
          <a:solidFill>
            <a:schemeClr val="tx1"/>
          </a:solidFill>
          <a:latin typeface="+mn-lt"/>
          <a:ea typeface="+mn-ea"/>
          <a:cs typeface="+mn-cs"/>
        </a:defRPr>
      </a:lvl5pPr>
      <a:lvl6pPr marL="2284492" algn="l" defTabSz="456899" rtl="0" eaLnBrk="1" latinLnBrk="0" hangingPunct="1">
        <a:defRPr sz="1800" kern="1200">
          <a:solidFill>
            <a:schemeClr val="tx1"/>
          </a:solidFill>
          <a:latin typeface="+mn-lt"/>
          <a:ea typeface="+mn-ea"/>
          <a:cs typeface="+mn-cs"/>
        </a:defRPr>
      </a:lvl6pPr>
      <a:lvl7pPr marL="2741387" algn="l" defTabSz="456899" rtl="0" eaLnBrk="1" latinLnBrk="0" hangingPunct="1">
        <a:defRPr sz="1800" kern="1200">
          <a:solidFill>
            <a:schemeClr val="tx1"/>
          </a:solidFill>
          <a:latin typeface="+mn-lt"/>
          <a:ea typeface="+mn-ea"/>
          <a:cs typeface="+mn-cs"/>
        </a:defRPr>
      </a:lvl7pPr>
      <a:lvl8pPr marL="3198287" algn="l" defTabSz="456899" rtl="0" eaLnBrk="1" latinLnBrk="0" hangingPunct="1">
        <a:defRPr sz="1800" kern="1200">
          <a:solidFill>
            <a:schemeClr val="tx1"/>
          </a:solidFill>
          <a:latin typeface="+mn-lt"/>
          <a:ea typeface="+mn-ea"/>
          <a:cs typeface="+mn-cs"/>
        </a:defRPr>
      </a:lvl8pPr>
      <a:lvl9pPr marL="3655186" algn="l" defTabSz="456899"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title.jpg"/>
          <p:cNvPicPr>
            <a:picLocks noChangeAspect="1"/>
          </p:cNvPicPr>
          <p:nvPr/>
        </p:nvPicPr>
        <p:blipFill>
          <a:blip r:embed="rId15" cstate="email">
            <a:extLst>
              <a:ext uri="{28A0092B-C50C-407E-A947-70E740481C1C}">
                <a14:useLocalDpi xmlns:a14="http://schemas.microsoft.com/office/drawing/2010/main" val="0"/>
              </a:ext>
            </a:extLst>
          </a:blip>
          <a:stretch>
            <a:fillRect/>
          </a:stretch>
        </p:blipFill>
        <p:spPr>
          <a:xfrm>
            <a:off x="0" y="0"/>
            <a:ext cx="9144000" cy="762000"/>
          </a:xfrm>
          <a:prstGeom prst="rect">
            <a:avLst/>
          </a:prstGeom>
        </p:spPr>
      </p:pic>
      <p:sp>
        <p:nvSpPr>
          <p:cNvPr id="12291" name="Rectangle 15"/>
          <p:cNvSpPr>
            <a:spLocks noGrp="1" noChangeArrowheads="1"/>
          </p:cNvSpPr>
          <p:nvPr>
            <p:ph type="title"/>
          </p:nvPr>
        </p:nvSpPr>
        <p:spPr bwMode="auto">
          <a:xfrm>
            <a:off x="727203" y="50949"/>
            <a:ext cx="8287972" cy="617686"/>
          </a:xfrm>
          <a:prstGeom prst="rect">
            <a:avLst/>
          </a:prstGeom>
          <a:noFill/>
          <a:ln w="9525">
            <a:noFill/>
            <a:miter lim="800000"/>
            <a:headEnd/>
            <a:tailEnd/>
          </a:ln>
        </p:spPr>
        <p:txBody>
          <a:bodyPr vert="horz" wrap="square" lIns="91380" tIns="45690" rIns="91380" bIns="45690" numCol="1" anchor="ctr" anchorCtr="0" compatLnSpc="1">
            <a:prstTxWarp prst="textNoShape">
              <a:avLst/>
            </a:prstTxWarp>
          </a:bodyPr>
          <a:lstStyle/>
          <a:p>
            <a:pPr lvl="0"/>
            <a:r>
              <a:rPr lang="en-US" smtClean="0"/>
              <a:t>Click to edit Master title style</a:t>
            </a:r>
            <a:endParaRPr lang="en-US" dirty="0" smtClean="0"/>
          </a:p>
        </p:txBody>
      </p:sp>
      <p:sp>
        <p:nvSpPr>
          <p:cNvPr id="12292" name="Rectangle 17"/>
          <p:cNvSpPr>
            <a:spLocks noGrp="1" noChangeArrowheads="1"/>
          </p:cNvSpPr>
          <p:nvPr>
            <p:ph type="body" idx="1"/>
          </p:nvPr>
        </p:nvSpPr>
        <p:spPr bwMode="auto">
          <a:xfrm>
            <a:off x="328596" y="884624"/>
            <a:ext cx="8488787" cy="5476269"/>
          </a:xfrm>
          <a:prstGeom prst="rect">
            <a:avLst/>
          </a:prstGeom>
          <a:noFill/>
          <a:ln w="9525">
            <a:noFill/>
            <a:miter lim="800000"/>
            <a:headEnd/>
            <a:tailEnd/>
          </a:ln>
        </p:spPr>
        <p:txBody>
          <a:bodyPr vert="horz" wrap="square" lIns="91380" tIns="45690" rIns="91380" bIns="4569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1060" name="Rectangle 36"/>
          <p:cNvSpPr>
            <a:spLocks noChangeArrowheads="1"/>
          </p:cNvSpPr>
          <p:nvPr/>
        </p:nvSpPr>
        <p:spPr bwMode="auto">
          <a:xfrm>
            <a:off x="0" y="0"/>
            <a:ext cx="9144000" cy="6858000"/>
          </a:xfrm>
          <a:prstGeom prst="rect">
            <a:avLst/>
          </a:prstGeom>
          <a:noFill/>
          <a:ln w="9525">
            <a:noFill/>
            <a:miter lim="800000"/>
            <a:headEnd/>
            <a:tailEnd/>
          </a:ln>
          <a:effectLst/>
        </p:spPr>
        <p:txBody>
          <a:bodyPr wrap="none" lIns="91380" tIns="45690" rIns="91380" bIns="45690" anchor="ctr"/>
          <a:lstStyle/>
          <a:p>
            <a:pPr eaLnBrk="0" hangingPunct="0">
              <a:defRPr/>
            </a:pPr>
            <a:endParaRPr lang="en-US">
              <a:solidFill>
                <a:srgbClr val="FFFFFF"/>
              </a:solidFill>
              <a:latin typeface="Arial" charset="0"/>
            </a:endParaRPr>
          </a:p>
        </p:txBody>
      </p:sp>
      <p:sp>
        <p:nvSpPr>
          <p:cNvPr id="1091" name="Rectangle 67"/>
          <p:cNvSpPr>
            <a:spLocks noChangeArrowheads="1"/>
          </p:cNvSpPr>
          <p:nvPr/>
        </p:nvSpPr>
        <p:spPr bwMode="auto">
          <a:xfrm>
            <a:off x="8603730" y="6578163"/>
            <a:ext cx="495300" cy="354012"/>
          </a:xfrm>
          <a:prstGeom prst="rect">
            <a:avLst/>
          </a:prstGeom>
          <a:noFill/>
          <a:ln w="9525">
            <a:noFill/>
            <a:miter lim="800000"/>
            <a:headEnd/>
            <a:tailEnd/>
          </a:ln>
          <a:effectLst/>
        </p:spPr>
        <p:txBody>
          <a:bodyPr lIns="91380" tIns="45690" rIns="91380" bIns="45690"/>
          <a:lstStyle/>
          <a:p>
            <a:pPr algn="r" eaLnBrk="0" hangingPunct="0">
              <a:defRPr/>
            </a:pPr>
            <a:fld id="{F8D5B1A9-9AEB-4403-B6FB-F1BE4DF40A31}" type="slidenum">
              <a:rPr lang="en-US" sz="1100">
                <a:solidFill>
                  <a:srgbClr val="000000"/>
                </a:solidFill>
                <a:ea typeface="ＭＳ Ｐゴシック" charset="-128"/>
              </a:rPr>
              <a:pPr algn="r" eaLnBrk="0" hangingPunct="0">
                <a:defRPr/>
              </a:pPr>
              <a:t>‹#›</a:t>
            </a:fld>
            <a:endParaRPr lang="en-US" sz="1100" dirty="0">
              <a:solidFill>
                <a:srgbClr val="000000"/>
              </a:solidFill>
              <a:ea typeface="ＭＳ Ｐゴシック" charset="-128"/>
            </a:endParaRPr>
          </a:p>
        </p:txBody>
      </p:sp>
      <p:pic>
        <p:nvPicPr>
          <p:cNvPr id="8" name="Picture 7" descr="2012 PPT Template.jpg"/>
          <p:cNvPicPr>
            <a:picLocks noChangeAspect="1"/>
          </p:cNvPicPr>
          <p:nvPr userDrawn="1"/>
        </p:nvPicPr>
        <p:blipFill rotWithShape="1">
          <a:blip r:embed="rId16" cstate="email">
            <a:extLst>
              <a:ext uri="{28A0092B-C50C-407E-A947-70E740481C1C}">
                <a14:useLocalDpi xmlns:a14="http://schemas.microsoft.com/office/drawing/2010/main" val="0"/>
              </a:ext>
            </a:extLst>
          </a:blip>
          <a:srcRect/>
          <a:stretch/>
        </p:blipFill>
        <p:spPr>
          <a:xfrm>
            <a:off x="0" y="7"/>
            <a:ext cx="9144000" cy="758825"/>
          </a:xfrm>
          <a:prstGeom prst="rect">
            <a:avLst/>
          </a:prstGeom>
        </p:spPr>
      </p:pic>
      <p:sp>
        <p:nvSpPr>
          <p:cNvPr id="9" name="Rectangle 36"/>
          <p:cNvSpPr>
            <a:spLocks noChangeArrowheads="1"/>
          </p:cNvSpPr>
          <p:nvPr userDrawn="1"/>
        </p:nvSpPr>
        <p:spPr bwMode="auto">
          <a:xfrm>
            <a:off x="0" y="0"/>
            <a:ext cx="9144000" cy="6858000"/>
          </a:xfrm>
          <a:prstGeom prst="rect">
            <a:avLst/>
          </a:prstGeom>
          <a:noFill/>
          <a:ln w="9525">
            <a:solidFill>
              <a:schemeClr val="tx1"/>
            </a:solidFill>
            <a:miter lim="800000"/>
            <a:headEnd/>
            <a:tailEnd/>
          </a:ln>
          <a:effectLst/>
        </p:spPr>
        <p:txBody>
          <a:bodyPr wrap="none" lIns="91380" tIns="45690" rIns="91380" bIns="45690" anchor="ctr"/>
          <a:lstStyle/>
          <a:p>
            <a:pPr eaLnBrk="0" hangingPunct="0">
              <a:defRPr/>
            </a:pPr>
            <a:endParaRPr lang="en-US" dirty="0">
              <a:solidFill>
                <a:prstClr val="white"/>
              </a:solidFill>
              <a:latin typeface="Arial" charset="0"/>
            </a:endParaRPr>
          </a:p>
        </p:txBody>
      </p:sp>
      <p:pic>
        <p:nvPicPr>
          <p:cNvPr id="11" name="Picture 25" descr="NASA insigniaCMYK"/>
          <p:cNvPicPr preferRelativeResize="0">
            <a:picLocks noChangeAspect="1" noChangeArrowheads="1"/>
          </p:cNvPicPr>
          <p:nvPr userDrawn="1"/>
        </p:nvPicPr>
        <p:blipFill>
          <a:blip r:embed="rId17" cstate="screen">
            <a:extLst>
              <a:ext uri="{28A0092B-C50C-407E-A947-70E740481C1C}">
                <a14:useLocalDpi xmlns:a14="http://schemas.microsoft.com/office/drawing/2010/main" val="0"/>
              </a:ext>
            </a:extLst>
          </a:blip>
          <a:srcRect/>
          <a:stretch>
            <a:fillRect/>
          </a:stretch>
        </p:blipFill>
        <p:spPr bwMode="auto">
          <a:xfrm>
            <a:off x="28863" y="122166"/>
            <a:ext cx="721562" cy="577741"/>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4552" r:id="rId1"/>
    <p:sldLayoutId id="2147484553" r:id="rId2"/>
    <p:sldLayoutId id="2147484554" r:id="rId3"/>
    <p:sldLayoutId id="2147484555" r:id="rId4"/>
    <p:sldLayoutId id="2147484556" r:id="rId5"/>
    <p:sldLayoutId id="2147484557" r:id="rId6"/>
    <p:sldLayoutId id="2147484558" r:id="rId7"/>
    <p:sldLayoutId id="2147484559" r:id="rId8"/>
    <p:sldLayoutId id="2147484560" r:id="rId9"/>
    <p:sldLayoutId id="2147484561" r:id="rId10"/>
    <p:sldLayoutId id="2147484562" r:id="rId11"/>
    <p:sldLayoutId id="2147484563" r:id="rId12"/>
    <p:sldLayoutId id="2147484564" r:id="rId13"/>
  </p:sldLayoutIdLst>
  <p:transition xmlns:p14="http://schemas.microsoft.com/office/powerpoint/2010/main">
    <p:wipe dir="d"/>
  </p:transition>
  <p:hf hdr="0" ftr="0" dt="0"/>
  <p:txStyles>
    <p:titleStyle>
      <a:lvl1pPr algn="ctr" rtl="0" eaLnBrk="1" fontAlgn="base" hangingPunct="1">
        <a:lnSpc>
          <a:spcPct val="85000"/>
        </a:lnSpc>
        <a:spcBef>
          <a:spcPct val="0"/>
        </a:spcBef>
        <a:spcAft>
          <a:spcPct val="0"/>
        </a:spcAft>
        <a:defRPr sz="2600" b="1">
          <a:solidFill>
            <a:schemeClr val="tx1"/>
          </a:solidFill>
          <a:latin typeface="+mj-lt"/>
          <a:ea typeface="ヒラギノ角ゴ Pro W3" pitchFamily="-109" charset="-128"/>
          <a:cs typeface="ヒラギノ角ゴ Pro W3" pitchFamily="-109" charset="-128"/>
        </a:defRPr>
      </a:lvl1pPr>
      <a:lvl2pPr algn="l" rtl="0" eaLnBrk="1" fontAlgn="base" hangingPunct="1">
        <a:lnSpc>
          <a:spcPct val="85000"/>
        </a:lnSpc>
        <a:spcBef>
          <a:spcPct val="0"/>
        </a:spcBef>
        <a:spcAft>
          <a:spcPct val="0"/>
        </a:spcAft>
        <a:defRPr sz="3000">
          <a:solidFill>
            <a:schemeClr val="bg1"/>
          </a:solidFill>
          <a:latin typeface="Arial" pitchFamily="-65" charset="0"/>
          <a:ea typeface="ヒラギノ角ゴ Pro W3" pitchFamily="-109" charset="-128"/>
          <a:cs typeface="ヒラギノ角ゴ Pro W3" pitchFamily="-109" charset="-128"/>
        </a:defRPr>
      </a:lvl2pPr>
      <a:lvl3pPr algn="l" rtl="0" eaLnBrk="1" fontAlgn="base" hangingPunct="1">
        <a:lnSpc>
          <a:spcPct val="85000"/>
        </a:lnSpc>
        <a:spcBef>
          <a:spcPct val="0"/>
        </a:spcBef>
        <a:spcAft>
          <a:spcPct val="0"/>
        </a:spcAft>
        <a:defRPr sz="3000">
          <a:solidFill>
            <a:schemeClr val="bg1"/>
          </a:solidFill>
          <a:latin typeface="Arial" pitchFamily="-65" charset="0"/>
          <a:ea typeface="ヒラギノ角ゴ Pro W3" pitchFamily="-109" charset="-128"/>
          <a:cs typeface="ヒラギノ角ゴ Pro W3" pitchFamily="-109" charset="-128"/>
        </a:defRPr>
      </a:lvl3pPr>
      <a:lvl4pPr algn="l" rtl="0" eaLnBrk="1" fontAlgn="base" hangingPunct="1">
        <a:lnSpc>
          <a:spcPct val="85000"/>
        </a:lnSpc>
        <a:spcBef>
          <a:spcPct val="0"/>
        </a:spcBef>
        <a:spcAft>
          <a:spcPct val="0"/>
        </a:spcAft>
        <a:defRPr sz="3000">
          <a:solidFill>
            <a:schemeClr val="bg1"/>
          </a:solidFill>
          <a:latin typeface="Arial" pitchFamily="-65" charset="0"/>
          <a:ea typeface="ヒラギノ角ゴ Pro W3" pitchFamily="-109" charset="-128"/>
          <a:cs typeface="ヒラギノ角ゴ Pro W3" pitchFamily="-109" charset="-128"/>
        </a:defRPr>
      </a:lvl4pPr>
      <a:lvl5pPr algn="l" rtl="0" eaLnBrk="1" fontAlgn="base" hangingPunct="1">
        <a:lnSpc>
          <a:spcPct val="85000"/>
        </a:lnSpc>
        <a:spcBef>
          <a:spcPct val="0"/>
        </a:spcBef>
        <a:spcAft>
          <a:spcPct val="0"/>
        </a:spcAft>
        <a:defRPr sz="3000">
          <a:solidFill>
            <a:schemeClr val="bg1"/>
          </a:solidFill>
          <a:latin typeface="Arial" pitchFamily="-65" charset="0"/>
          <a:ea typeface="ヒラギノ角ゴ Pro W3" pitchFamily="-109" charset="-128"/>
          <a:cs typeface="ヒラギノ角ゴ Pro W3" pitchFamily="-109" charset="-128"/>
        </a:defRPr>
      </a:lvl5pPr>
      <a:lvl6pPr marL="456899" algn="l" rtl="0" eaLnBrk="1" fontAlgn="base" hangingPunct="1">
        <a:lnSpc>
          <a:spcPct val="85000"/>
        </a:lnSpc>
        <a:spcBef>
          <a:spcPct val="0"/>
        </a:spcBef>
        <a:spcAft>
          <a:spcPct val="0"/>
        </a:spcAft>
        <a:defRPr sz="3000">
          <a:solidFill>
            <a:schemeClr val="bg1"/>
          </a:solidFill>
          <a:latin typeface="Arial" pitchFamily="-65" charset="0"/>
        </a:defRPr>
      </a:lvl6pPr>
      <a:lvl7pPr marL="913798" algn="l" rtl="0" eaLnBrk="1" fontAlgn="base" hangingPunct="1">
        <a:lnSpc>
          <a:spcPct val="85000"/>
        </a:lnSpc>
        <a:spcBef>
          <a:spcPct val="0"/>
        </a:spcBef>
        <a:spcAft>
          <a:spcPct val="0"/>
        </a:spcAft>
        <a:defRPr sz="3000">
          <a:solidFill>
            <a:schemeClr val="bg1"/>
          </a:solidFill>
          <a:latin typeface="Arial" pitchFamily="-65" charset="0"/>
        </a:defRPr>
      </a:lvl7pPr>
      <a:lvl8pPr marL="1370695" algn="l" rtl="0" eaLnBrk="1" fontAlgn="base" hangingPunct="1">
        <a:lnSpc>
          <a:spcPct val="85000"/>
        </a:lnSpc>
        <a:spcBef>
          <a:spcPct val="0"/>
        </a:spcBef>
        <a:spcAft>
          <a:spcPct val="0"/>
        </a:spcAft>
        <a:defRPr sz="3000">
          <a:solidFill>
            <a:schemeClr val="bg1"/>
          </a:solidFill>
          <a:latin typeface="Arial" pitchFamily="-65" charset="0"/>
        </a:defRPr>
      </a:lvl8pPr>
      <a:lvl9pPr marL="1827596" algn="l" rtl="0" eaLnBrk="1" fontAlgn="base" hangingPunct="1">
        <a:lnSpc>
          <a:spcPct val="85000"/>
        </a:lnSpc>
        <a:spcBef>
          <a:spcPct val="0"/>
        </a:spcBef>
        <a:spcAft>
          <a:spcPct val="0"/>
        </a:spcAft>
        <a:defRPr sz="3000">
          <a:solidFill>
            <a:schemeClr val="bg1"/>
          </a:solidFill>
          <a:latin typeface="Arial" pitchFamily="-65" charset="0"/>
        </a:defRPr>
      </a:lvl9pPr>
    </p:titleStyle>
    <p:bodyStyle>
      <a:lvl1pPr marL="282388" indent="-282388" algn="l" rtl="0" eaLnBrk="1" fontAlgn="base" hangingPunct="1">
        <a:lnSpc>
          <a:spcPct val="85000"/>
        </a:lnSpc>
        <a:spcBef>
          <a:spcPct val="20000"/>
        </a:spcBef>
        <a:spcAft>
          <a:spcPct val="0"/>
        </a:spcAft>
        <a:buClrTx/>
        <a:buFont typeface="Arial"/>
        <a:buChar char="•"/>
        <a:defRPr sz="2000">
          <a:solidFill>
            <a:srgbClr val="000000"/>
          </a:solidFill>
          <a:latin typeface="+mn-lt"/>
          <a:ea typeface="ヒラギノ角ゴ Pro W3" pitchFamily="-109" charset="-128"/>
          <a:cs typeface="ヒラギノ角ゴ Pro W3" pitchFamily="-109" charset="-128"/>
        </a:defRPr>
      </a:lvl1pPr>
      <a:lvl2pPr marL="636168" indent="-239556" algn="l" rtl="0" eaLnBrk="1" fontAlgn="base" hangingPunct="1">
        <a:lnSpc>
          <a:spcPct val="90000"/>
        </a:lnSpc>
        <a:spcBef>
          <a:spcPts val="600"/>
        </a:spcBef>
        <a:spcAft>
          <a:spcPct val="0"/>
        </a:spcAft>
        <a:buFont typeface="Lucida Grande"/>
        <a:buChar char="-"/>
        <a:defRPr sz="1800">
          <a:solidFill>
            <a:srgbClr val="000000"/>
          </a:solidFill>
          <a:latin typeface="+mn-lt"/>
          <a:ea typeface="ヒラギノ角ゴ Pro W3" pitchFamily="-65" charset="-128"/>
        </a:defRPr>
      </a:lvl2pPr>
      <a:lvl3pPr marL="916968" indent="-166577" algn="l" rtl="0" eaLnBrk="1" fontAlgn="base" hangingPunct="1">
        <a:lnSpc>
          <a:spcPct val="90000"/>
        </a:lnSpc>
        <a:spcBef>
          <a:spcPts val="600"/>
        </a:spcBef>
        <a:spcAft>
          <a:spcPct val="0"/>
        </a:spcAft>
        <a:buChar char="•"/>
        <a:defRPr sz="1800">
          <a:solidFill>
            <a:srgbClr val="000000"/>
          </a:solidFill>
          <a:latin typeface="+mn-lt"/>
          <a:ea typeface="ＭＳ Ｐゴシック" charset="-128"/>
          <a:cs typeface="ＭＳ Ｐゴシック" charset="-128"/>
        </a:defRPr>
      </a:lvl3pPr>
      <a:lvl4pPr marL="1254884" indent="-223691" algn="l" rtl="0" eaLnBrk="1" fontAlgn="base" hangingPunct="1">
        <a:lnSpc>
          <a:spcPct val="90000"/>
        </a:lnSpc>
        <a:spcBef>
          <a:spcPts val="600"/>
        </a:spcBef>
        <a:spcAft>
          <a:spcPct val="0"/>
        </a:spcAft>
        <a:buChar char="–"/>
        <a:defRPr sz="1800">
          <a:solidFill>
            <a:srgbClr val="000000"/>
          </a:solidFill>
          <a:latin typeface="+mn-lt"/>
          <a:ea typeface="ＭＳ Ｐゴシック" charset="-128"/>
        </a:defRPr>
      </a:lvl4pPr>
      <a:lvl5pPr marL="1592799" indent="-223691" algn="l" rtl="0" eaLnBrk="1" fontAlgn="base" hangingPunct="1">
        <a:lnSpc>
          <a:spcPct val="90000"/>
        </a:lnSpc>
        <a:spcBef>
          <a:spcPts val="600"/>
        </a:spcBef>
        <a:spcAft>
          <a:spcPct val="0"/>
        </a:spcAft>
        <a:buChar char="»"/>
        <a:defRPr sz="1800">
          <a:solidFill>
            <a:srgbClr val="000000"/>
          </a:solidFill>
          <a:latin typeface="+mn-lt"/>
          <a:ea typeface="ＭＳ Ｐゴシック" charset="-128"/>
        </a:defRPr>
      </a:lvl5pPr>
      <a:lvl6pPr marL="2049695" indent="-223691" algn="l" rtl="0" eaLnBrk="1" fontAlgn="base" hangingPunct="1">
        <a:lnSpc>
          <a:spcPct val="85000"/>
        </a:lnSpc>
        <a:spcBef>
          <a:spcPct val="20000"/>
        </a:spcBef>
        <a:spcAft>
          <a:spcPct val="0"/>
        </a:spcAft>
        <a:buChar char="»"/>
        <a:defRPr sz="2000">
          <a:solidFill>
            <a:schemeClr val="tx1"/>
          </a:solidFill>
          <a:latin typeface="+mn-lt"/>
          <a:ea typeface="ヒラギノ角ゴ Pro W3" pitchFamily="-65" charset="-128"/>
        </a:defRPr>
      </a:lvl6pPr>
      <a:lvl7pPr marL="2506594" indent="-223691" algn="l" rtl="0" eaLnBrk="1" fontAlgn="base" hangingPunct="1">
        <a:lnSpc>
          <a:spcPct val="85000"/>
        </a:lnSpc>
        <a:spcBef>
          <a:spcPct val="20000"/>
        </a:spcBef>
        <a:spcAft>
          <a:spcPct val="0"/>
        </a:spcAft>
        <a:buChar char="»"/>
        <a:defRPr sz="2000">
          <a:solidFill>
            <a:schemeClr val="tx1"/>
          </a:solidFill>
          <a:latin typeface="+mn-lt"/>
          <a:ea typeface="ヒラギノ角ゴ Pro W3" pitchFamily="-65" charset="-128"/>
        </a:defRPr>
      </a:lvl7pPr>
      <a:lvl8pPr marL="2963495" indent="-223691" algn="l" rtl="0" eaLnBrk="1" fontAlgn="base" hangingPunct="1">
        <a:lnSpc>
          <a:spcPct val="85000"/>
        </a:lnSpc>
        <a:spcBef>
          <a:spcPct val="20000"/>
        </a:spcBef>
        <a:spcAft>
          <a:spcPct val="0"/>
        </a:spcAft>
        <a:buChar char="»"/>
        <a:defRPr sz="2000">
          <a:solidFill>
            <a:schemeClr val="tx1"/>
          </a:solidFill>
          <a:latin typeface="+mn-lt"/>
          <a:ea typeface="ヒラギノ角ゴ Pro W3" pitchFamily="-65" charset="-128"/>
        </a:defRPr>
      </a:lvl8pPr>
      <a:lvl9pPr marL="3420393" indent="-223691" algn="l" rtl="0" eaLnBrk="1" fontAlgn="base" hangingPunct="1">
        <a:lnSpc>
          <a:spcPct val="85000"/>
        </a:lnSpc>
        <a:spcBef>
          <a:spcPct val="20000"/>
        </a:spcBef>
        <a:spcAft>
          <a:spcPct val="0"/>
        </a:spcAft>
        <a:buChar char="»"/>
        <a:defRPr sz="2000">
          <a:solidFill>
            <a:schemeClr val="tx1"/>
          </a:solidFill>
          <a:latin typeface="+mn-lt"/>
          <a:ea typeface="ヒラギノ角ゴ Pro W3" pitchFamily="-65" charset="-128"/>
        </a:defRPr>
      </a:lvl9pPr>
    </p:bodyStyle>
    <p:otherStyle>
      <a:defPPr>
        <a:defRPr lang="en-US"/>
      </a:defPPr>
      <a:lvl1pPr marL="0" algn="l" defTabSz="456899" rtl="0" eaLnBrk="1" latinLnBrk="0" hangingPunct="1">
        <a:defRPr sz="1800" kern="1200">
          <a:solidFill>
            <a:schemeClr val="tx1"/>
          </a:solidFill>
          <a:latin typeface="+mn-lt"/>
          <a:ea typeface="+mn-ea"/>
          <a:cs typeface="+mn-cs"/>
        </a:defRPr>
      </a:lvl1pPr>
      <a:lvl2pPr marL="456899" algn="l" defTabSz="456899" rtl="0" eaLnBrk="1" latinLnBrk="0" hangingPunct="1">
        <a:defRPr sz="1800" kern="1200">
          <a:solidFill>
            <a:schemeClr val="tx1"/>
          </a:solidFill>
          <a:latin typeface="+mn-lt"/>
          <a:ea typeface="+mn-ea"/>
          <a:cs typeface="+mn-cs"/>
        </a:defRPr>
      </a:lvl2pPr>
      <a:lvl3pPr marL="913798" algn="l" defTabSz="456899" rtl="0" eaLnBrk="1" latinLnBrk="0" hangingPunct="1">
        <a:defRPr sz="1800" kern="1200">
          <a:solidFill>
            <a:schemeClr val="tx1"/>
          </a:solidFill>
          <a:latin typeface="+mn-lt"/>
          <a:ea typeface="+mn-ea"/>
          <a:cs typeface="+mn-cs"/>
        </a:defRPr>
      </a:lvl3pPr>
      <a:lvl4pPr marL="1370695" algn="l" defTabSz="456899" rtl="0" eaLnBrk="1" latinLnBrk="0" hangingPunct="1">
        <a:defRPr sz="1800" kern="1200">
          <a:solidFill>
            <a:schemeClr val="tx1"/>
          </a:solidFill>
          <a:latin typeface="+mn-lt"/>
          <a:ea typeface="+mn-ea"/>
          <a:cs typeface="+mn-cs"/>
        </a:defRPr>
      </a:lvl4pPr>
      <a:lvl5pPr marL="1827596" algn="l" defTabSz="456899" rtl="0" eaLnBrk="1" latinLnBrk="0" hangingPunct="1">
        <a:defRPr sz="1800" kern="1200">
          <a:solidFill>
            <a:schemeClr val="tx1"/>
          </a:solidFill>
          <a:latin typeface="+mn-lt"/>
          <a:ea typeface="+mn-ea"/>
          <a:cs typeface="+mn-cs"/>
        </a:defRPr>
      </a:lvl5pPr>
      <a:lvl6pPr marL="2284492" algn="l" defTabSz="456899" rtl="0" eaLnBrk="1" latinLnBrk="0" hangingPunct="1">
        <a:defRPr sz="1800" kern="1200">
          <a:solidFill>
            <a:schemeClr val="tx1"/>
          </a:solidFill>
          <a:latin typeface="+mn-lt"/>
          <a:ea typeface="+mn-ea"/>
          <a:cs typeface="+mn-cs"/>
        </a:defRPr>
      </a:lvl6pPr>
      <a:lvl7pPr marL="2741387" algn="l" defTabSz="456899" rtl="0" eaLnBrk="1" latinLnBrk="0" hangingPunct="1">
        <a:defRPr sz="1800" kern="1200">
          <a:solidFill>
            <a:schemeClr val="tx1"/>
          </a:solidFill>
          <a:latin typeface="+mn-lt"/>
          <a:ea typeface="+mn-ea"/>
          <a:cs typeface="+mn-cs"/>
        </a:defRPr>
      </a:lvl7pPr>
      <a:lvl8pPr marL="3198287" algn="l" defTabSz="456899" rtl="0" eaLnBrk="1" latinLnBrk="0" hangingPunct="1">
        <a:defRPr sz="1800" kern="1200">
          <a:solidFill>
            <a:schemeClr val="tx1"/>
          </a:solidFill>
          <a:latin typeface="+mn-lt"/>
          <a:ea typeface="+mn-ea"/>
          <a:cs typeface="+mn-cs"/>
        </a:defRPr>
      </a:lvl8pPr>
      <a:lvl9pPr marL="3655186" algn="l" defTabSz="456899"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title.jpg"/>
          <p:cNvPicPr>
            <a:picLocks noChangeAspect="1"/>
          </p:cNvPicPr>
          <p:nvPr/>
        </p:nvPicPr>
        <p:blipFill>
          <a:blip r:embed="rId15" cstate="email">
            <a:extLst>
              <a:ext uri="{28A0092B-C50C-407E-A947-70E740481C1C}">
                <a14:useLocalDpi xmlns:a14="http://schemas.microsoft.com/office/drawing/2010/main" val="0"/>
              </a:ext>
            </a:extLst>
          </a:blip>
          <a:stretch>
            <a:fillRect/>
          </a:stretch>
        </p:blipFill>
        <p:spPr>
          <a:xfrm>
            <a:off x="0" y="0"/>
            <a:ext cx="9144000" cy="762000"/>
          </a:xfrm>
          <a:prstGeom prst="rect">
            <a:avLst/>
          </a:prstGeom>
        </p:spPr>
      </p:pic>
      <p:sp>
        <p:nvSpPr>
          <p:cNvPr id="12291" name="Rectangle 15"/>
          <p:cNvSpPr>
            <a:spLocks noGrp="1" noChangeArrowheads="1"/>
          </p:cNvSpPr>
          <p:nvPr>
            <p:ph type="title"/>
          </p:nvPr>
        </p:nvSpPr>
        <p:spPr bwMode="auto">
          <a:xfrm>
            <a:off x="727203" y="50949"/>
            <a:ext cx="8287972" cy="617686"/>
          </a:xfrm>
          <a:prstGeom prst="rect">
            <a:avLst/>
          </a:prstGeom>
          <a:noFill/>
          <a:ln w="9525">
            <a:noFill/>
            <a:miter lim="800000"/>
            <a:headEnd/>
            <a:tailEnd/>
          </a:ln>
        </p:spPr>
        <p:txBody>
          <a:bodyPr vert="horz" wrap="square" lIns="91380" tIns="45690" rIns="91380" bIns="45690" numCol="1" anchor="ctr" anchorCtr="0" compatLnSpc="1">
            <a:prstTxWarp prst="textNoShape">
              <a:avLst/>
            </a:prstTxWarp>
          </a:bodyPr>
          <a:lstStyle/>
          <a:p>
            <a:pPr lvl="0"/>
            <a:r>
              <a:rPr lang="en-US" smtClean="0"/>
              <a:t>Click to edit Master title style</a:t>
            </a:r>
            <a:endParaRPr lang="en-US" dirty="0" smtClean="0"/>
          </a:p>
        </p:txBody>
      </p:sp>
      <p:sp>
        <p:nvSpPr>
          <p:cNvPr id="12292" name="Rectangle 17"/>
          <p:cNvSpPr>
            <a:spLocks noGrp="1" noChangeArrowheads="1"/>
          </p:cNvSpPr>
          <p:nvPr>
            <p:ph type="body" idx="1"/>
          </p:nvPr>
        </p:nvSpPr>
        <p:spPr bwMode="auto">
          <a:xfrm>
            <a:off x="328596" y="884624"/>
            <a:ext cx="8488787" cy="5476269"/>
          </a:xfrm>
          <a:prstGeom prst="rect">
            <a:avLst/>
          </a:prstGeom>
          <a:noFill/>
          <a:ln w="9525">
            <a:noFill/>
            <a:miter lim="800000"/>
            <a:headEnd/>
            <a:tailEnd/>
          </a:ln>
        </p:spPr>
        <p:txBody>
          <a:bodyPr vert="horz" wrap="square" lIns="91380" tIns="45690" rIns="91380" bIns="4569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1060" name="Rectangle 36"/>
          <p:cNvSpPr>
            <a:spLocks noChangeArrowheads="1"/>
          </p:cNvSpPr>
          <p:nvPr/>
        </p:nvSpPr>
        <p:spPr bwMode="auto">
          <a:xfrm>
            <a:off x="0" y="0"/>
            <a:ext cx="9144000" cy="6858000"/>
          </a:xfrm>
          <a:prstGeom prst="rect">
            <a:avLst/>
          </a:prstGeom>
          <a:noFill/>
          <a:ln w="9525">
            <a:noFill/>
            <a:miter lim="800000"/>
            <a:headEnd/>
            <a:tailEnd/>
          </a:ln>
          <a:effectLst/>
        </p:spPr>
        <p:txBody>
          <a:bodyPr wrap="none" lIns="91380" tIns="45690" rIns="91380" bIns="45690" anchor="ctr"/>
          <a:lstStyle/>
          <a:p>
            <a:pPr eaLnBrk="0" hangingPunct="0">
              <a:defRPr/>
            </a:pPr>
            <a:endParaRPr lang="en-US">
              <a:solidFill>
                <a:srgbClr val="FFFFFF"/>
              </a:solidFill>
              <a:latin typeface="Arial" charset="0"/>
            </a:endParaRPr>
          </a:p>
        </p:txBody>
      </p:sp>
      <p:sp>
        <p:nvSpPr>
          <p:cNvPr id="1091" name="Rectangle 67"/>
          <p:cNvSpPr>
            <a:spLocks noChangeArrowheads="1"/>
          </p:cNvSpPr>
          <p:nvPr/>
        </p:nvSpPr>
        <p:spPr bwMode="auto">
          <a:xfrm>
            <a:off x="8603730" y="6578163"/>
            <a:ext cx="495300" cy="354012"/>
          </a:xfrm>
          <a:prstGeom prst="rect">
            <a:avLst/>
          </a:prstGeom>
          <a:noFill/>
          <a:ln w="9525">
            <a:noFill/>
            <a:miter lim="800000"/>
            <a:headEnd/>
            <a:tailEnd/>
          </a:ln>
          <a:effectLst/>
        </p:spPr>
        <p:txBody>
          <a:bodyPr lIns="91380" tIns="45690" rIns="91380" bIns="45690"/>
          <a:lstStyle/>
          <a:p>
            <a:pPr algn="r" eaLnBrk="0" hangingPunct="0">
              <a:defRPr/>
            </a:pPr>
            <a:fld id="{F8D5B1A9-9AEB-4403-B6FB-F1BE4DF40A31}" type="slidenum">
              <a:rPr lang="en-US" sz="1100">
                <a:solidFill>
                  <a:srgbClr val="000000"/>
                </a:solidFill>
                <a:ea typeface="ＭＳ Ｐゴシック" charset="-128"/>
              </a:rPr>
              <a:pPr algn="r" eaLnBrk="0" hangingPunct="0">
                <a:defRPr/>
              </a:pPr>
              <a:t>‹#›</a:t>
            </a:fld>
            <a:endParaRPr lang="en-US" sz="1100" dirty="0">
              <a:solidFill>
                <a:srgbClr val="000000"/>
              </a:solidFill>
              <a:ea typeface="ＭＳ Ｐゴシック" charset="-128"/>
            </a:endParaRPr>
          </a:p>
        </p:txBody>
      </p:sp>
      <p:pic>
        <p:nvPicPr>
          <p:cNvPr id="8" name="Picture 7" descr="2012 PPT Template.jpg"/>
          <p:cNvPicPr>
            <a:picLocks noChangeAspect="1"/>
          </p:cNvPicPr>
          <p:nvPr userDrawn="1"/>
        </p:nvPicPr>
        <p:blipFill rotWithShape="1">
          <a:blip r:embed="rId16" cstate="email">
            <a:extLst>
              <a:ext uri="{28A0092B-C50C-407E-A947-70E740481C1C}">
                <a14:useLocalDpi xmlns:a14="http://schemas.microsoft.com/office/drawing/2010/main" val="0"/>
              </a:ext>
            </a:extLst>
          </a:blip>
          <a:srcRect/>
          <a:stretch/>
        </p:blipFill>
        <p:spPr>
          <a:xfrm>
            <a:off x="0" y="7"/>
            <a:ext cx="9144000" cy="758825"/>
          </a:xfrm>
          <a:prstGeom prst="rect">
            <a:avLst/>
          </a:prstGeom>
        </p:spPr>
      </p:pic>
      <p:sp>
        <p:nvSpPr>
          <p:cNvPr id="9" name="Rectangle 36"/>
          <p:cNvSpPr>
            <a:spLocks noChangeArrowheads="1"/>
          </p:cNvSpPr>
          <p:nvPr userDrawn="1"/>
        </p:nvSpPr>
        <p:spPr bwMode="auto">
          <a:xfrm>
            <a:off x="0" y="0"/>
            <a:ext cx="9144000" cy="6858000"/>
          </a:xfrm>
          <a:prstGeom prst="rect">
            <a:avLst/>
          </a:prstGeom>
          <a:noFill/>
          <a:ln w="9525">
            <a:solidFill>
              <a:schemeClr val="tx1"/>
            </a:solidFill>
            <a:miter lim="800000"/>
            <a:headEnd/>
            <a:tailEnd/>
          </a:ln>
          <a:effectLst/>
        </p:spPr>
        <p:txBody>
          <a:bodyPr wrap="none" lIns="91380" tIns="45690" rIns="91380" bIns="45690" anchor="ctr"/>
          <a:lstStyle/>
          <a:p>
            <a:pPr eaLnBrk="0" hangingPunct="0">
              <a:defRPr/>
            </a:pPr>
            <a:endParaRPr lang="en-US" dirty="0">
              <a:solidFill>
                <a:prstClr val="white"/>
              </a:solidFill>
              <a:latin typeface="Arial" charset="0"/>
            </a:endParaRPr>
          </a:p>
        </p:txBody>
      </p:sp>
      <p:pic>
        <p:nvPicPr>
          <p:cNvPr id="11" name="Picture 25" descr="NASA insigniaCMYK"/>
          <p:cNvPicPr preferRelativeResize="0">
            <a:picLocks noChangeAspect="1" noChangeArrowheads="1"/>
          </p:cNvPicPr>
          <p:nvPr userDrawn="1"/>
        </p:nvPicPr>
        <p:blipFill>
          <a:blip r:embed="rId17" cstate="screen">
            <a:extLst>
              <a:ext uri="{28A0092B-C50C-407E-A947-70E740481C1C}">
                <a14:useLocalDpi xmlns:a14="http://schemas.microsoft.com/office/drawing/2010/main" val="0"/>
              </a:ext>
            </a:extLst>
          </a:blip>
          <a:srcRect/>
          <a:stretch>
            <a:fillRect/>
          </a:stretch>
        </p:blipFill>
        <p:spPr bwMode="auto">
          <a:xfrm>
            <a:off x="28863" y="122166"/>
            <a:ext cx="721562" cy="577741"/>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4566" r:id="rId1"/>
    <p:sldLayoutId id="2147484567" r:id="rId2"/>
    <p:sldLayoutId id="2147484568" r:id="rId3"/>
    <p:sldLayoutId id="2147484569" r:id="rId4"/>
    <p:sldLayoutId id="2147484570" r:id="rId5"/>
    <p:sldLayoutId id="2147484571" r:id="rId6"/>
    <p:sldLayoutId id="2147484572" r:id="rId7"/>
    <p:sldLayoutId id="2147484573" r:id="rId8"/>
    <p:sldLayoutId id="2147484574" r:id="rId9"/>
    <p:sldLayoutId id="2147484575" r:id="rId10"/>
    <p:sldLayoutId id="2147484576" r:id="rId11"/>
    <p:sldLayoutId id="2147484577" r:id="rId12"/>
    <p:sldLayoutId id="2147484578" r:id="rId13"/>
  </p:sldLayoutIdLst>
  <p:transition xmlns:p14="http://schemas.microsoft.com/office/powerpoint/2010/main">
    <p:wipe dir="d"/>
  </p:transition>
  <p:hf hdr="0" ftr="0" dt="0"/>
  <p:txStyles>
    <p:titleStyle>
      <a:lvl1pPr algn="ctr" rtl="0" eaLnBrk="1" fontAlgn="base" hangingPunct="1">
        <a:lnSpc>
          <a:spcPct val="85000"/>
        </a:lnSpc>
        <a:spcBef>
          <a:spcPct val="0"/>
        </a:spcBef>
        <a:spcAft>
          <a:spcPct val="0"/>
        </a:spcAft>
        <a:defRPr sz="2600" b="1">
          <a:solidFill>
            <a:schemeClr val="tx1"/>
          </a:solidFill>
          <a:latin typeface="+mj-lt"/>
          <a:ea typeface="ヒラギノ角ゴ Pro W3" pitchFamily="-109" charset="-128"/>
          <a:cs typeface="ヒラギノ角ゴ Pro W3" pitchFamily="-109" charset="-128"/>
        </a:defRPr>
      </a:lvl1pPr>
      <a:lvl2pPr algn="l" rtl="0" eaLnBrk="1" fontAlgn="base" hangingPunct="1">
        <a:lnSpc>
          <a:spcPct val="85000"/>
        </a:lnSpc>
        <a:spcBef>
          <a:spcPct val="0"/>
        </a:spcBef>
        <a:spcAft>
          <a:spcPct val="0"/>
        </a:spcAft>
        <a:defRPr sz="3000">
          <a:solidFill>
            <a:schemeClr val="bg1"/>
          </a:solidFill>
          <a:latin typeface="Arial" pitchFamily="-65" charset="0"/>
          <a:ea typeface="ヒラギノ角ゴ Pro W3" pitchFamily="-109" charset="-128"/>
          <a:cs typeface="ヒラギノ角ゴ Pro W3" pitchFamily="-109" charset="-128"/>
        </a:defRPr>
      </a:lvl2pPr>
      <a:lvl3pPr algn="l" rtl="0" eaLnBrk="1" fontAlgn="base" hangingPunct="1">
        <a:lnSpc>
          <a:spcPct val="85000"/>
        </a:lnSpc>
        <a:spcBef>
          <a:spcPct val="0"/>
        </a:spcBef>
        <a:spcAft>
          <a:spcPct val="0"/>
        </a:spcAft>
        <a:defRPr sz="3000">
          <a:solidFill>
            <a:schemeClr val="bg1"/>
          </a:solidFill>
          <a:latin typeface="Arial" pitchFamily="-65" charset="0"/>
          <a:ea typeface="ヒラギノ角ゴ Pro W3" pitchFamily="-109" charset="-128"/>
          <a:cs typeface="ヒラギノ角ゴ Pro W3" pitchFamily="-109" charset="-128"/>
        </a:defRPr>
      </a:lvl3pPr>
      <a:lvl4pPr algn="l" rtl="0" eaLnBrk="1" fontAlgn="base" hangingPunct="1">
        <a:lnSpc>
          <a:spcPct val="85000"/>
        </a:lnSpc>
        <a:spcBef>
          <a:spcPct val="0"/>
        </a:spcBef>
        <a:spcAft>
          <a:spcPct val="0"/>
        </a:spcAft>
        <a:defRPr sz="3000">
          <a:solidFill>
            <a:schemeClr val="bg1"/>
          </a:solidFill>
          <a:latin typeface="Arial" pitchFamily="-65" charset="0"/>
          <a:ea typeface="ヒラギノ角ゴ Pro W3" pitchFamily="-109" charset="-128"/>
          <a:cs typeface="ヒラギノ角ゴ Pro W3" pitchFamily="-109" charset="-128"/>
        </a:defRPr>
      </a:lvl4pPr>
      <a:lvl5pPr algn="l" rtl="0" eaLnBrk="1" fontAlgn="base" hangingPunct="1">
        <a:lnSpc>
          <a:spcPct val="85000"/>
        </a:lnSpc>
        <a:spcBef>
          <a:spcPct val="0"/>
        </a:spcBef>
        <a:spcAft>
          <a:spcPct val="0"/>
        </a:spcAft>
        <a:defRPr sz="3000">
          <a:solidFill>
            <a:schemeClr val="bg1"/>
          </a:solidFill>
          <a:latin typeface="Arial" pitchFamily="-65" charset="0"/>
          <a:ea typeface="ヒラギノ角ゴ Pro W3" pitchFamily="-109" charset="-128"/>
          <a:cs typeface="ヒラギノ角ゴ Pro W3" pitchFamily="-109" charset="-128"/>
        </a:defRPr>
      </a:lvl5pPr>
      <a:lvl6pPr marL="456899" algn="l" rtl="0" eaLnBrk="1" fontAlgn="base" hangingPunct="1">
        <a:lnSpc>
          <a:spcPct val="85000"/>
        </a:lnSpc>
        <a:spcBef>
          <a:spcPct val="0"/>
        </a:spcBef>
        <a:spcAft>
          <a:spcPct val="0"/>
        </a:spcAft>
        <a:defRPr sz="3000">
          <a:solidFill>
            <a:schemeClr val="bg1"/>
          </a:solidFill>
          <a:latin typeface="Arial" pitchFamily="-65" charset="0"/>
        </a:defRPr>
      </a:lvl6pPr>
      <a:lvl7pPr marL="913798" algn="l" rtl="0" eaLnBrk="1" fontAlgn="base" hangingPunct="1">
        <a:lnSpc>
          <a:spcPct val="85000"/>
        </a:lnSpc>
        <a:spcBef>
          <a:spcPct val="0"/>
        </a:spcBef>
        <a:spcAft>
          <a:spcPct val="0"/>
        </a:spcAft>
        <a:defRPr sz="3000">
          <a:solidFill>
            <a:schemeClr val="bg1"/>
          </a:solidFill>
          <a:latin typeface="Arial" pitchFamily="-65" charset="0"/>
        </a:defRPr>
      </a:lvl7pPr>
      <a:lvl8pPr marL="1370695" algn="l" rtl="0" eaLnBrk="1" fontAlgn="base" hangingPunct="1">
        <a:lnSpc>
          <a:spcPct val="85000"/>
        </a:lnSpc>
        <a:spcBef>
          <a:spcPct val="0"/>
        </a:spcBef>
        <a:spcAft>
          <a:spcPct val="0"/>
        </a:spcAft>
        <a:defRPr sz="3000">
          <a:solidFill>
            <a:schemeClr val="bg1"/>
          </a:solidFill>
          <a:latin typeface="Arial" pitchFamily="-65" charset="0"/>
        </a:defRPr>
      </a:lvl8pPr>
      <a:lvl9pPr marL="1827596" algn="l" rtl="0" eaLnBrk="1" fontAlgn="base" hangingPunct="1">
        <a:lnSpc>
          <a:spcPct val="85000"/>
        </a:lnSpc>
        <a:spcBef>
          <a:spcPct val="0"/>
        </a:spcBef>
        <a:spcAft>
          <a:spcPct val="0"/>
        </a:spcAft>
        <a:defRPr sz="3000">
          <a:solidFill>
            <a:schemeClr val="bg1"/>
          </a:solidFill>
          <a:latin typeface="Arial" pitchFamily="-65" charset="0"/>
        </a:defRPr>
      </a:lvl9pPr>
    </p:titleStyle>
    <p:bodyStyle>
      <a:lvl1pPr marL="282388" indent="-282388" algn="l" rtl="0" eaLnBrk="1" fontAlgn="base" hangingPunct="1">
        <a:lnSpc>
          <a:spcPct val="85000"/>
        </a:lnSpc>
        <a:spcBef>
          <a:spcPct val="20000"/>
        </a:spcBef>
        <a:spcAft>
          <a:spcPct val="0"/>
        </a:spcAft>
        <a:buClrTx/>
        <a:buFont typeface="Arial"/>
        <a:buChar char="•"/>
        <a:defRPr sz="2000">
          <a:solidFill>
            <a:srgbClr val="000000"/>
          </a:solidFill>
          <a:latin typeface="+mn-lt"/>
          <a:ea typeface="ヒラギノ角ゴ Pro W3" pitchFamily="-109" charset="-128"/>
          <a:cs typeface="ヒラギノ角ゴ Pro W3" pitchFamily="-109" charset="-128"/>
        </a:defRPr>
      </a:lvl1pPr>
      <a:lvl2pPr marL="636168" indent="-239556" algn="l" rtl="0" eaLnBrk="1" fontAlgn="base" hangingPunct="1">
        <a:lnSpc>
          <a:spcPct val="90000"/>
        </a:lnSpc>
        <a:spcBef>
          <a:spcPts val="600"/>
        </a:spcBef>
        <a:spcAft>
          <a:spcPct val="0"/>
        </a:spcAft>
        <a:buFont typeface="Lucida Grande"/>
        <a:buChar char="-"/>
        <a:defRPr sz="1800">
          <a:solidFill>
            <a:srgbClr val="000000"/>
          </a:solidFill>
          <a:latin typeface="+mn-lt"/>
          <a:ea typeface="ヒラギノ角ゴ Pro W3" pitchFamily="-65" charset="-128"/>
        </a:defRPr>
      </a:lvl2pPr>
      <a:lvl3pPr marL="916968" indent="-166577" algn="l" rtl="0" eaLnBrk="1" fontAlgn="base" hangingPunct="1">
        <a:lnSpc>
          <a:spcPct val="90000"/>
        </a:lnSpc>
        <a:spcBef>
          <a:spcPts val="600"/>
        </a:spcBef>
        <a:spcAft>
          <a:spcPct val="0"/>
        </a:spcAft>
        <a:buChar char="•"/>
        <a:defRPr sz="1800">
          <a:solidFill>
            <a:srgbClr val="000000"/>
          </a:solidFill>
          <a:latin typeface="+mn-lt"/>
          <a:ea typeface="ＭＳ Ｐゴシック" charset="-128"/>
          <a:cs typeface="ＭＳ Ｐゴシック" charset="-128"/>
        </a:defRPr>
      </a:lvl3pPr>
      <a:lvl4pPr marL="1254884" indent="-223691" algn="l" rtl="0" eaLnBrk="1" fontAlgn="base" hangingPunct="1">
        <a:lnSpc>
          <a:spcPct val="90000"/>
        </a:lnSpc>
        <a:spcBef>
          <a:spcPts val="600"/>
        </a:spcBef>
        <a:spcAft>
          <a:spcPct val="0"/>
        </a:spcAft>
        <a:buChar char="–"/>
        <a:defRPr sz="1800">
          <a:solidFill>
            <a:srgbClr val="000000"/>
          </a:solidFill>
          <a:latin typeface="+mn-lt"/>
          <a:ea typeface="ＭＳ Ｐゴシック" charset="-128"/>
        </a:defRPr>
      </a:lvl4pPr>
      <a:lvl5pPr marL="1592799" indent="-223691" algn="l" rtl="0" eaLnBrk="1" fontAlgn="base" hangingPunct="1">
        <a:lnSpc>
          <a:spcPct val="90000"/>
        </a:lnSpc>
        <a:spcBef>
          <a:spcPts val="600"/>
        </a:spcBef>
        <a:spcAft>
          <a:spcPct val="0"/>
        </a:spcAft>
        <a:buChar char="»"/>
        <a:defRPr sz="1800">
          <a:solidFill>
            <a:srgbClr val="000000"/>
          </a:solidFill>
          <a:latin typeface="+mn-lt"/>
          <a:ea typeface="ＭＳ Ｐゴシック" charset="-128"/>
        </a:defRPr>
      </a:lvl5pPr>
      <a:lvl6pPr marL="2049695" indent="-223691" algn="l" rtl="0" eaLnBrk="1" fontAlgn="base" hangingPunct="1">
        <a:lnSpc>
          <a:spcPct val="85000"/>
        </a:lnSpc>
        <a:spcBef>
          <a:spcPct val="20000"/>
        </a:spcBef>
        <a:spcAft>
          <a:spcPct val="0"/>
        </a:spcAft>
        <a:buChar char="»"/>
        <a:defRPr sz="2000">
          <a:solidFill>
            <a:schemeClr val="tx1"/>
          </a:solidFill>
          <a:latin typeface="+mn-lt"/>
          <a:ea typeface="ヒラギノ角ゴ Pro W3" pitchFamily="-65" charset="-128"/>
        </a:defRPr>
      </a:lvl6pPr>
      <a:lvl7pPr marL="2506594" indent="-223691" algn="l" rtl="0" eaLnBrk="1" fontAlgn="base" hangingPunct="1">
        <a:lnSpc>
          <a:spcPct val="85000"/>
        </a:lnSpc>
        <a:spcBef>
          <a:spcPct val="20000"/>
        </a:spcBef>
        <a:spcAft>
          <a:spcPct val="0"/>
        </a:spcAft>
        <a:buChar char="»"/>
        <a:defRPr sz="2000">
          <a:solidFill>
            <a:schemeClr val="tx1"/>
          </a:solidFill>
          <a:latin typeface="+mn-lt"/>
          <a:ea typeface="ヒラギノ角ゴ Pro W3" pitchFamily="-65" charset="-128"/>
        </a:defRPr>
      </a:lvl7pPr>
      <a:lvl8pPr marL="2963495" indent="-223691" algn="l" rtl="0" eaLnBrk="1" fontAlgn="base" hangingPunct="1">
        <a:lnSpc>
          <a:spcPct val="85000"/>
        </a:lnSpc>
        <a:spcBef>
          <a:spcPct val="20000"/>
        </a:spcBef>
        <a:spcAft>
          <a:spcPct val="0"/>
        </a:spcAft>
        <a:buChar char="»"/>
        <a:defRPr sz="2000">
          <a:solidFill>
            <a:schemeClr val="tx1"/>
          </a:solidFill>
          <a:latin typeface="+mn-lt"/>
          <a:ea typeface="ヒラギノ角ゴ Pro W3" pitchFamily="-65" charset="-128"/>
        </a:defRPr>
      </a:lvl8pPr>
      <a:lvl9pPr marL="3420393" indent="-223691" algn="l" rtl="0" eaLnBrk="1" fontAlgn="base" hangingPunct="1">
        <a:lnSpc>
          <a:spcPct val="85000"/>
        </a:lnSpc>
        <a:spcBef>
          <a:spcPct val="20000"/>
        </a:spcBef>
        <a:spcAft>
          <a:spcPct val="0"/>
        </a:spcAft>
        <a:buChar char="»"/>
        <a:defRPr sz="2000">
          <a:solidFill>
            <a:schemeClr val="tx1"/>
          </a:solidFill>
          <a:latin typeface="+mn-lt"/>
          <a:ea typeface="ヒラギノ角ゴ Pro W3" pitchFamily="-65" charset="-128"/>
        </a:defRPr>
      </a:lvl9pPr>
    </p:bodyStyle>
    <p:otherStyle>
      <a:defPPr>
        <a:defRPr lang="en-US"/>
      </a:defPPr>
      <a:lvl1pPr marL="0" algn="l" defTabSz="456899" rtl="0" eaLnBrk="1" latinLnBrk="0" hangingPunct="1">
        <a:defRPr sz="1800" kern="1200">
          <a:solidFill>
            <a:schemeClr val="tx1"/>
          </a:solidFill>
          <a:latin typeface="+mn-lt"/>
          <a:ea typeface="+mn-ea"/>
          <a:cs typeface="+mn-cs"/>
        </a:defRPr>
      </a:lvl1pPr>
      <a:lvl2pPr marL="456899" algn="l" defTabSz="456899" rtl="0" eaLnBrk="1" latinLnBrk="0" hangingPunct="1">
        <a:defRPr sz="1800" kern="1200">
          <a:solidFill>
            <a:schemeClr val="tx1"/>
          </a:solidFill>
          <a:latin typeface="+mn-lt"/>
          <a:ea typeface="+mn-ea"/>
          <a:cs typeface="+mn-cs"/>
        </a:defRPr>
      </a:lvl2pPr>
      <a:lvl3pPr marL="913798" algn="l" defTabSz="456899" rtl="0" eaLnBrk="1" latinLnBrk="0" hangingPunct="1">
        <a:defRPr sz="1800" kern="1200">
          <a:solidFill>
            <a:schemeClr val="tx1"/>
          </a:solidFill>
          <a:latin typeface="+mn-lt"/>
          <a:ea typeface="+mn-ea"/>
          <a:cs typeface="+mn-cs"/>
        </a:defRPr>
      </a:lvl3pPr>
      <a:lvl4pPr marL="1370695" algn="l" defTabSz="456899" rtl="0" eaLnBrk="1" latinLnBrk="0" hangingPunct="1">
        <a:defRPr sz="1800" kern="1200">
          <a:solidFill>
            <a:schemeClr val="tx1"/>
          </a:solidFill>
          <a:latin typeface="+mn-lt"/>
          <a:ea typeface="+mn-ea"/>
          <a:cs typeface="+mn-cs"/>
        </a:defRPr>
      </a:lvl4pPr>
      <a:lvl5pPr marL="1827596" algn="l" defTabSz="456899" rtl="0" eaLnBrk="1" latinLnBrk="0" hangingPunct="1">
        <a:defRPr sz="1800" kern="1200">
          <a:solidFill>
            <a:schemeClr val="tx1"/>
          </a:solidFill>
          <a:latin typeface="+mn-lt"/>
          <a:ea typeface="+mn-ea"/>
          <a:cs typeface="+mn-cs"/>
        </a:defRPr>
      </a:lvl5pPr>
      <a:lvl6pPr marL="2284492" algn="l" defTabSz="456899" rtl="0" eaLnBrk="1" latinLnBrk="0" hangingPunct="1">
        <a:defRPr sz="1800" kern="1200">
          <a:solidFill>
            <a:schemeClr val="tx1"/>
          </a:solidFill>
          <a:latin typeface="+mn-lt"/>
          <a:ea typeface="+mn-ea"/>
          <a:cs typeface="+mn-cs"/>
        </a:defRPr>
      </a:lvl6pPr>
      <a:lvl7pPr marL="2741387" algn="l" defTabSz="456899" rtl="0" eaLnBrk="1" latinLnBrk="0" hangingPunct="1">
        <a:defRPr sz="1800" kern="1200">
          <a:solidFill>
            <a:schemeClr val="tx1"/>
          </a:solidFill>
          <a:latin typeface="+mn-lt"/>
          <a:ea typeface="+mn-ea"/>
          <a:cs typeface="+mn-cs"/>
        </a:defRPr>
      </a:lvl7pPr>
      <a:lvl8pPr marL="3198287" algn="l" defTabSz="456899" rtl="0" eaLnBrk="1" latinLnBrk="0" hangingPunct="1">
        <a:defRPr sz="1800" kern="1200">
          <a:solidFill>
            <a:schemeClr val="tx1"/>
          </a:solidFill>
          <a:latin typeface="+mn-lt"/>
          <a:ea typeface="+mn-ea"/>
          <a:cs typeface="+mn-cs"/>
        </a:defRPr>
      </a:lvl8pPr>
      <a:lvl9pPr marL="3655186" algn="l" defTabSz="456899"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title.jpg"/>
          <p:cNvPicPr>
            <a:picLocks noChangeAspect="1"/>
          </p:cNvPicPr>
          <p:nvPr/>
        </p:nvPicPr>
        <p:blipFill>
          <a:blip r:embed="rId15" cstate="email">
            <a:extLst>
              <a:ext uri="{28A0092B-C50C-407E-A947-70E740481C1C}">
                <a14:useLocalDpi xmlns:a14="http://schemas.microsoft.com/office/drawing/2010/main" val="0"/>
              </a:ext>
            </a:extLst>
          </a:blip>
          <a:stretch>
            <a:fillRect/>
          </a:stretch>
        </p:blipFill>
        <p:spPr>
          <a:xfrm>
            <a:off x="0" y="0"/>
            <a:ext cx="9144000" cy="762000"/>
          </a:xfrm>
          <a:prstGeom prst="rect">
            <a:avLst/>
          </a:prstGeom>
        </p:spPr>
      </p:pic>
      <p:sp>
        <p:nvSpPr>
          <p:cNvPr id="12291" name="Rectangle 15"/>
          <p:cNvSpPr>
            <a:spLocks noGrp="1" noChangeArrowheads="1"/>
          </p:cNvSpPr>
          <p:nvPr>
            <p:ph type="title"/>
          </p:nvPr>
        </p:nvSpPr>
        <p:spPr bwMode="auto">
          <a:xfrm>
            <a:off x="727203" y="50949"/>
            <a:ext cx="8287972" cy="617686"/>
          </a:xfrm>
          <a:prstGeom prst="rect">
            <a:avLst/>
          </a:prstGeom>
          <a:noFill/>
          <a:ln w="9525">
            <a:noFill/>
            <a:miter lim="800000"/>
            <a:headEnd/>
            <a:tailEnd/>
          </a:ln>
        </p:spPr>
        <p:txBody>
          <a:bodyPr vert="horz" wrap="square" lIns="91380" tIns="45690" rIns="91380" bIns="45690" numCol="1" anchor="ctr" anchorCtr="0" compatLnSpc="1">
            <a:prstTxWarp prst="textNoShape">
              <a:avLst/>
            </a:prstTxWarp>
          </a:bodyPr>
          <a:lstStyle/>
          <a:p>
            <a:pPr lvl="0"/>
            <a:r>
              <a:rPr lang="en-US" smtClean="0"/>
              <a:t>Click to edit Master title style</a:t>
            </a:r>
            <a:endParaRPr lang="en-US" dirty="0" smtClean="0"/>
          </a:p>
        </p:txBody>
      </p:sp>
      <p:sp>
        <p:nvSpPr>
          <p:cNvPr id="12292" name="Rectangle 17"/>
          <p:cNvSpPr>
            <a:spLocks noGrp="1" noChangeArrowheads="1"/>
          </p:cNvSpPr>
          <p:nvPr>
            <p:ph type="body" idx="1"/>
          </p:nvPr>
        </p:nvSpPr>
        <p:spPr bwMode="auto">
          <a:xfrm>
            <a:off x="328596" y="884624"/>
            <a:ext cx="8488787" cy="5476269"/>
          </a:xfrm>
          <a:prstGeom prst="rect">
            <a:avLst/>
          </a:prstGeom>
          <a:noFill/>
          <a:ln w="9525">
            <a:noFill/>
            <a:miter lim="800000"/>
            <a:headEnd/>
            <a:tailEnd/>
          </a:ln>
        </p:spPr>
        <p:txBody>
          <a:bodyPr vert="horz" wrap="square" lIns="91380" tIns="45690" rIns="91380" bIns="4569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1060" name="Rectangle 36"/>
          <p:cNvSpPr>
            <a:spLocks noChangeArrowheads="1"/>
          </p:cNvSpPr>
          <p:nvPr/>
        </p:nvSpPr>
        <p:spPr bwMode="auto">
          <a:xfrm>
            <a:off x="0" y="0"/>
            <a:ext cx="9144000" cy="6858000"/>
          </a:xfrm>
          <a:prstGeom prst="rect">
            <a:avLst/>
          </a:prstGeom>
          <a:noFill/>
          <a:ln w="9525">
            <a:noFill/>
            <a:miter lim="800000"/>
            <a:headEnd/>
            <a:tailEnd/>
          </a:ln>
          <a:effectLst/>
        </p:spPr>
        <p:txBody>
          <a:bodyPr wrap="none" lIns="91380" tIns="45690" rIns="91380" bIns="45690" anchor="ctr"/>
          <a:lstStyle/>
          <a:p>
            <a:pPr eaLnBrk="0" hangingPunct="0">
              <a:defRPr/>
            </a:pPr>
            <a:endParaRPr lang="en-US">
              <a:solidFill>
                <a:srgbClr val="FFFFFF"/>
              </a:solidFill>
              <a:latin typeface="Arial" charset="0"/>
            </a:endParaRPr>
          </a:p>
        </p:txBody>
      </p:sp>
      <p:sp>
        <p:nvSpPr>
          <p:cNvPr id="1091" name="Rectangle 67"/>
          <p:cNvSpPr>
            <a:spLocks noChangeArrowheads="1"/>
          </p:cNvSpPr>
          <p:nvPr/>
        </p:nvSpPr>
        <p:spPr bwMode="auto">
          <a:xfrm>
            <a:off x="8603730" y="6578163"/>
            <a:ext cx="495300" cy="354012"/>
          </a:xfrm>
          <a:prstGeom prst="rect">
            <a:avLst/>
          </a:prstGeom>
          <a:noFill/>
          <a:ln w="9525">
            <a:noFill/>
            <a:miter lim="800000"/>
            <a:headEnd/>
            <a:tailEnd/>
          </a:ln>
          <a:effectLst/>
        </p:spPr>
        <p:txBody>
          <a:bodyPr lIns="91380" tIns="45690" rIns="91380" bIns="45690"/>
          <a:lstStyle/>
          <a:p>
            <a:pPr algn="r" eaLnBrk="0" hangingPunct="0">
              <a:defRPr/>
            </a:pPr>
            <a:fld id="{F8D5B1A9-9AEB-4403-B6FB-F1BE4DF40A31}" type="slidenum">
              <a:rPr lang="en-US" sz="1100">
                <a:solidFill>
                  <a:srgbClr val="000000"/>
                </a:solidFill>
                <a:ea typeface="ＭＳ Ｐゴシック" charset="-128"/>
              </a:rPr>
              <a:pPr algn="r" eaLnBrk="0" hangingPunct="0">
                <a:defRPr/>
              </a:pPr>
              <a:t>‹#›</a:t>
            </a:fld>
            <a:endParaRPr lang="en-US" sz="1100" dirty="0">
              <a:solidFill>
                <a:srgbClr val="000000"/>
              </a:solidFill>
              <a:ea typeface="ＭＳ Ｐゴシック" charset="-128"/>
            </a:endParaRPr>
          </a:p>
        </p:txBody>
      </p:sp>
      <p:pic>
        <p:nvPicPr>
          <p:cNvPr id="8" name="Picture 7" descr="2012 PPT Template.jpg"/>
          <p:cNvPicPr>
            <a:picLocks noChangeAspect="1"/>
          </p:cNvPicPr>
          <p:nvPr userDrawn="1"/>
        </p:nvPicPr>
        <p:blipFill rotWithShape="1">
          <a:blip r:embed="rId16" cstate="email">
            <a:extLst>
              <a:ext uri="{28A0092B-C50C-407E-A947-70E740481C1C}">
                <a14:useLocalDpi xmlns:a14="http://schemas.microsoft.com/office/drawing/2010/main" val="0"/>
              </a:ext>
            </a:extLst>
          </a:blip>
          <a:srcRect/>
          <a:stretch/>
        </p:blipFill>
        <p:spPr>
          <a:xfrm>
            <a:off x="0" y="7"/>
            <a:ext cx="9144000" cy="758825"/>
          </a:xfrm>
          <a:prstGeom prst="rect">
            <a:avLst/>
          </a:prstGeom>
        </p:spPr>
      </p:pic>
      <p:sp>
        <p:nvSpPr>
          <p:cNvPr id="9" name="Rectangle 36"/>
          <p:cNvSpPr>
            <a:spLocks noChangeArrowheads="1"/>
          </p:cNvSpPr>
          <p:nvPr userDrawn="1"/>
        </p:nvSpPr>
        <p:spPr bwMode="auto">
          <a:xfrm>
            <a:off x="0" y="0"/>
            <a:ext cx="9144000" cy="6858000"/>
          </a:xfrm>
          <a:prstGeom prst="rect">
            <a:avLst/>
          </a:prstGeom>
          <a:noFill/>
          <a:ln w="9525">
            <a:solidFill>
              <a:schemeClr val="tx1"/>
            </a:solidFill>
            <a:miter lim="800000"/>
            <a:headEnd/>
            <a:tailEnd/>
          </a:ln>
          <a:effectLst/>
        </p:spPr>
        <p:txBody>
          <a:bodyPr wrap="none" lIns="91380" tIns="45690" rIns="91380" bIns="45690" anchor="ctr"/>
          <a:lstStyle/>
          <a:p>
            <a:pPr eaLnBrk="0" hangingPunct="0">
              <a:defRPr/>
            </a:pPr>
            <a:endParaRPr lang="en-US" dirty="0">
              <a:solidFill>
                <a:prstClr val="white"/>
              </a:solidFill>
              <a:latin typeface="Arial" charset="0"/>
            </a:endParaRPr>
          </a:p>
        </p:txBody>
      </p:sp>
      <p:pic>
        <p:nvPicPr>
          <p:cNvPr id="11" name="Picture 25" descr="NASA insigniaCMYK"/>
          <p:cNvPicPr preferRelativeResize="0">
            <a:picLocks noChangeAspect="1" noChangeArrowheads="1"/>
          </p:cNvPicPr>
          <p:nvPr userDrawn="1"/>
        </p:nvPicPr>
        <p:blipFill>
          <a:blip r:embed="rId17" cstate="screen">
            <a:extLst>
              <a:ext uri="{28A0092B-C50C-407E-A947-70E740481C1C}">
                <a14:useLocalDpi xmlns:a14="http://schemas.microsoft.com/office/drawing/2010/main" val="0"/>
              </a:ext>
            </a:extLst>
          </a:blip>
          <a:srcRect/>
          <a:stretch>
            <a:fillRect/>
          </a:stretch>
        </p:blipFill>
        <p:spPr bwMode="auto">
          <a:xfrm>
            <a:off x="28863" y="122166"/>
            <a:ext cx="721562" cy="577741"/>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4592" r:id="rId1"/>
    <p:sldLayoutId id="2147484593" r:id="rId2"/>
    <p:sldLayoutId id="2147484594" r:id="rId3"/>
    <p:sldLayoutId id="2147484595" r:id="rId4"/>
    <p:sldLayoutId id="2147484596" r:id="rId5"/>
    <p:sldLayoutId id="2147484597" r:id="rId6"/>
    <p:sldLayoutId id="2147484598" r:id="rId7"/>
    <p:sldLayoutId id="2147484599" r:id="rId8"/>
    <p:sldLayoutId id="2147484600" r:id="rId9"/>
    <p:sldLayoutId id="2147484601" r:id="rId10"/>
    <p:sldLayoutId id="2147484602" r:id="rId11"/>
    <p:sldLayoutId id="2147484603" r:id="rId12"/>
    <p:sldLayoutId id="2147484604" r:id="rId13"/>
  </p:sldLayoutIdLst>
  <p:transition xmlns:p14="http://schemas.microsoft.com/office/powerpoint/2010/main">
    <p:wipe dir="d"/>
  </p:transition>
  <p:hf hdr="0" ftr="0" dt="0"/>
  <p:txStyles>
    <p:titleStyle>
      <a:lvl1pPr algn="ctr" rtl="0" eaLnBrk="1" fontAlgn="base" hangingPunct="1">
        <a:lnSpc>
          <a:spcPct val="85000"/>
        </a:lnSpc>
        <a:spcBef>
          <a:spcPct val="0"/>
        </a:spcBef>
        <a:spcAft>
          <a:spcPct val="0"/>
        </a:spcAft>
        <a:defRPr sz="2600" b="1">
          <a:solidFill>
            <a:schemeClr val="tx1"/>
          </a:solidFill>
          <a:latin typeface="+mj-lt"/>
          <a:ea typeface="ヒラギノ角ゴ Pro W3" pitchFamily="-109" charset="-128"/>
          <a:cs typeface="ヒラギノ角ゴ Pro W3" pitchFamily="-109" charset="-128"/>
        </a:defRPr>
      </a:lvl1pPr>
      <a:lvl2pPr algn="l" rtl="0" eaLnBrk="1" fontAlgn="base" hangingPunct="1">
        <a:lnSpc>
          <a:spcPct val="85000"/>
        </a:lnSpc>
        <a:spcBef>
          <a:spcPct val="0"/>
        </a:spcBef>
        <a:spcAft>
          <a:spcPct val="0"/>
        </a:spcAft>
        <a:defRPr sz="3000">
          <a:solidFill>
            <a:schemeClr val="bg1"/>
          </a:solidFill>
          <a:latin typeface="Arial" pitchFamily="-65" charset="0"/>
          <a:ea typeface="ヒラギノ角ゴ Pro W3" pitchFamily="-109" charset="-128"/>
          <a:cs typeface="ヒラギノ角ゴ Pro W3" pitchFamily="-109" charset="-128"/>
        </a:defRPr>
      </a:lvl2pPr>
      <a:lvl3pPr algn="l" rtl="0" eaLnBrk="1" fontAlgn="base" hangingPunct="1">
        <a:lnSpc>
          <a:spcPct val="85000"/>
        </a:lnSpc>
        <a:spcBef>
          <a:spcPct val="0"/>
        </a:spcBef>
        <a:spcAft>
          <a:spcPct val="0"/>
        </a:spcAft>
        <a:defRPr sz="3000">
          <a:solidFill>
            <a:schemeClr val="bg1"/>
          </a:solidFill>
          <a:latin typeface="Arial" pitchFamily="-65" charset="0"/>
          <a:ea typeface="ヒラギノ角ゴ Pro W3" pitchFamily="-109" charset="-128"/>
          <a:cs typeface="ヒラギノ角ゴ Pro W3" pitchFamily="-109" charset="-128"/>
        </a:defRPr>
      </a:lvl3pPr>
      <a:lvl4pPr algn="l" rtl="0" eaLnBrk="1" fontAlgn="base" hangingPunct="1">
        <a:lnSpc>
          <a:spcPct val="85000"/>
        </a:lnSpc>
        <a:spcBef>
          <a:spcPct val="0"/>
        </a:spcBef>
        <a:spcAft>
          <a:spcPct val="0"/>
        </a:spcAft>
        <a:defRPr sz="3000">
          <a:solidFill>
            <a:schemeClr val="bg1"/>
          </a:solidFill>
          <a:latin typeface="Arial" pitchFamily="-65" charset="0"/>
          <a:ea typeface="ヒラギノ角ゴ Pro W3" pitchFamily="-109" charset="-128"/>
          <a:cs typeface="ヒラギノ角ゴ Pro W3" pitchFamily="-109" charset="-128"/>
        </a:defRPr>
      </a:lvl4pPr>
      <a:lvl5pPr algn="l" rtl="0" eaLnBrk="1" fontAlgn="base" hangingPunct="1">
        <a:lnSpc>
          <a:spcPct val="85000"/>
        </a:lnSpc>
        <a:spcBef>
          <a:spcPct val="0"/>
        </a:spcBef>
        <a:spcAft>
          <a:spcPct val="0"/>
        </a:spcAft>
        <a:defRPr sz="3000">
          <a:solidFill>
            <a:schemeClr val="bg1"/>
          </a:solidFill>
          <a:latin typeface="Arial" pitchFamily="-65" charset="0"/>
          <a:ea typeface="ヒラギノ角ゴ Pro W3" pitchFamily="-109" charset="-128"/>
          <a:cs typeface="ヒラギノ角ゴ Pro W3" pitchFamily="-109" charset="-128"/>
        </a:defRPr>
      </a:lvl5pPr>
      <a:lvl6pPr marL="456899" algn="l" rtl="0" eaLnBrk="1" fontAlgn="base" hangingPunct="1">
        <a:lnSpc>
          <a:spcPct val="85000"/>
        </a:lnSpc>
        <a:spcBef>
          <a:spcPct val="0"/>
        </a:spcBef>
        <a:spcAft>
          <a:spcPct val="0"/>
        </a:spcAft>
        <a:defRPr sz="3000">
          <a:solidFill>
            <a:schemeClr val="bg1"/>
          </a:solidFill>
          <a:latin typeface="Arial" pitchFamily="-65" charset="0"/>
        </a:defRPr>
      </a:lvl6pPr>
      <a:lvl7pPr marL="913798" algn="l" rtl="0" eaLnBrk="1" fontAlgn="base" hangingPunct="1">
        <a:lnSpc>
          <a:spcPct val="85000"/>
        </a:lnSpc>
        <a:spcBef>
          <a:spcPct val="0"/>
        </a:spcBef>
        <a:spcAft>
          <a:spcPct val="0"/>
        </a:spcAft>
        <a:defRPr sz="3000">
          <a:solidFill>
            <a:schemeClr val="bg1"/>
          </a:solidFill>
          <a:latin typeface="Arial" pitchFamily="-65" charset="0"/>
        </a:defRPr>
      </a:lvl7pPr>
      <a:lvl8pPr marL="1370695" algn="l" rtl="0" eaLnBrk="1" fontAlgn="base" hangingPunct="1">
        <a:lnSpc>
          <a:spcPct val="85000"/>
        </a:lnSpc>
        <a:spcBef>
          <a:spcPct val="0"/>
        </a:spcBef>
        <a:spcAft>
          <a:spcPct val="0"/>
        </a:spcAft>
        <a:defRPr sz="3000">
          <a:solidFill>
            <a:schemeClr val="bg1"/>
          </a:solidFill>
          <a:latin typeface="Arial" pitchFamily="-65" charset="0"/>
        </a:defRPr>
      </a:lvl8pPr>
      <a:lvl9pPr marL="1827596" algn="l" rtl="0" eaLnBrk="1" fontAlgn="base" hangingPunct="1">
        <a:lnSpc>
          <a:spcPct val="85000"/>
        </a:lnSpc>
        <a:spcBef>
          <a:spcPct val="0"/>
        </a:spcBef>
        <a:spcAft>
          <a:spcPct val="0"/>
        </a:spcAft>
        <a:defRPr sz="3000">
          <a:solidFill>
            <a:schemeClr val="bg1"/>
          </a:solidFill>
          <a:latin typeface="Arial" pitchFamily="-65" charset="0"/>
        </a:defRPr>
      </a:lvl9pPr>
    </p:titleStyle>
    <p:bodyStyle>
      <a:lvl1pPr marL="282388" indent="-282388" algn="l" rtl="0" eaLnBrk="1" fontAlgn="base" hangingPunct="1">
        <a:lnSpc>
          <a:spcPct val="85000"/>
        </a:lnSpc>
        <a:spcBef>
          <a:spcPct val="20000"/>
        </a:spcBef>
        <a:spcAft>
          <a:spcPct val="0"/>
        </a:spcAft>
        <a:buClrTx/>
        <a:buFont typeface="Arial"/>
        <a:buChar char="•"/>
        <a:defRPr sz="2000">
          <a:solidFill>
            <a:srgbClr val="000000"/>
          </a:solidFill>
          <a:latin typeface="+mn-lt"/>
          <a:ea typeface="ヒラギノ角ゴ Pro W3" pitchFamily="-109" charset="-128"/>
          <a:cs typeface="ヒラギノ角ゴ Pro W3" pitchFamily="-109" charset="-128"/>
        </a:defRPr>
      </a:lvl1pPr>
      <a:lvl2pPr marL="636168" indent="-239556" algn="l" rtl="0" eaLnBrk="1" fontAlgn="base" hangingPunct="1">
        <a:lnSpc>
          <a:spcPct val="90000"/>
        </a:lnSpc>
        <a:spcBef>
          <a:spcPts val="600"/>
        </a:spcBef>
        <a:spcAft>
          <a:spcPct val="0"/>
        </a:spcAft>
        <a:buFont typeface="Lucida Grande"/>
        <a:buChar char="-"/>
        <a:defRPr sz="1800">
          <a:solidFill>
            <a:srgbClr val="000000"/>
          </a:solidFill>
          <a:latin typeface="+mn-lt"/>
          <a:ea typeface="ヒラギノ角ゴ Pro W3" pitchFamily="-65" charset="-128"/>
        </a:defRPr>
      </a:lvl2pPr>
      <a:lvl3pPr marL="916968" indent="-166577" algn="l" rtl="0" eaLnBrk="1" fontAlgn="base" hangingPunct="1">
        <a:lnSpc>
          <a:spcPct val="90000"/>
        </a:lnSpc>
        <a:spcBef>
          <a:spcPts val="600"/>
        </a:spcBef>
        <a:spcAft>
          <a:spcPct val="0"/>
        </a:spcAft>
        <a:buChar char="•"/>
        <a:defRPr sz="1800">
          <a:solidFill>
            <a:srgbClr val="000000"/>
          </a:solidFill>
          <a:latin typeface="+mn-lt"/>
          <a:ea typeface="ＭＳ Ｐゴシック" charset="-128"/>
          <a:cs typeface="ＭＳ Ｐゴシック" charset="-128"/>
        </a:defRPr>
      </a:lvl3pPr>
      <a:lvl4pPr marL="1254884" indent="-223691" algn="l" rtl="0" eaLnBrk="1" fontAlgn="base" hangingPunct="1">
        <a:lnSpc>
          <a:spcPct val="90000"/>
        </a:lnSpc>
        <a:spcBef>
          <a:spcPts val="600"/>
        </a:spcBef>
        <a:spcAft>
          <a:spcPct val="0"/>
        </a:spcAft>
        <a:buChar char="–"/>
        <a:defRPr sz="1800">
          <a:solidFill>
            <a:srgbClr val="000000"/>
          </a:solidFill>
          <a:latin typeface="+mn-lt"/>
          <a:ea typeface="ＭＳ Ｐゴシック" charset="-128"/>
        </a:defRPr>
      </a:lvl4pPr>
      <a:lvl5pPr marL="1592799" indent="-223691" algn="l" rtl="0" eaLnBrk="1" fontAlgn="base" hangingPunct="1">
        <a:lnSpc>
          <a:spcPct val="90000"/>
        </a:lnSpc>
        <a:spcBef>
          <a:spcPts val="600"/>
        </a:spcBef>
        <a:spcAft>
          <a:spcPct val="0"/>
        </a:spcAft>
        <a:buChar char="»"/>
        <a:defRPr sz="1800">
          <a:solidFill>
            <a:srgbClr val="000000"/>
          </a:solidFill>
          <a:latin typeface="+mn-lt"/>
          <a:ea typeface="ＭＳ Ｐゴシック" charset="-128"/>
        </a:defRPr>
      </a:lvl5pPr>
      <a:lvl6pPr marL="2049695" indent="-223691" algn="l" rtl="0" eaLnBrk="1" fontAlgn="base" hangingPunct="1">
        <a:lnSpc>
          <a:spcPct val="85000"/>
        </a:lnSpc>
        <a:spcBef>
          <a:spcPct val="20000"/>
        </a:spcBef>
        <a:spcAft>
          <a:spcPct val="0"/>
        </a:spcAft>
        <a:buChar char="»"/>
        <a:defRPr sz="2000">
          <a:solidFill>
            <a:schemeClr val="tx1"/>
          </a:solidFill>
          <a:latin typeface="+mn-lt"/>
          <a:ea typeface="ヒラギノ角ゴ Pro W3" pitchFamily="-65" charset="-128"/>
        </a:defRPr>
      </a:lvl6pPr>
      <a:lvl7pPr marL="2506594" indent="-223691" algn="l" rtl="0" eaLnBrk="1" fontAlgn="base" hangingPunct="1">
        <a:lnSpc>
          <a:spcPct val="85000"/>
        </a:lnSpc>
        <a:spcBef>
          <a:spcPct val="20000"/>
        </a:spcBef>
        <a:spcAft>
          <a:spcPct val="0"/>
        </a:spcAft>
        <a:buChar char="»"/>
        <a:defRPr sz="2000">
          <a:solidFill>
            <a:schemeClr val="tx1"/>
          </a:solidFill>
          <a:latin typeface="+mn-lt"/>
          <a:ea typeface="ヒラギノ角ゴ Pro W3" pitchFamily="-65" charset="-128"/>
        </a:defRPr>
      </a:lvl7pPr>
      <a:lvl8pPr marL="2963495" indent="-223691" algn="l" rtl="0" eaLnBrk="1" fontAlgn="base" hangingPunct="1">
        <a:lnSpc>
          <a:spcPct val="85000"/>
        </a:lnSpc>
        <a:spcBef>
          <a:spcPct val="20000"/>
        </a:spcBef>
        <a:spcAft>
          <a:spcPct val="0"/>
        </a:spcAft>
        <a:buChar char="»"/>
        <a:defRPr sz="2000">
          <a:solidFill>
            <a:schemeClr val="tx1"/>
          </a:solidFill>
          <a:latin typeface="+mn-lt"/>
          <a:ea typeface="ヒラギノ角ゴ Pro W3" pitchFamily="-65" charset="-128"/>
        </a:defRPr>
      </a:lvl8pPr>
      <a:lvl9pPr marL="3420393" indent="-223691" algn="l" rtl="0" eaLnBrk="1" fontAlgn="base" hangingPunct="1">
        <a:lnSpc>
          <a:spcPct val="85000"/>
        </a:lnSpc>
        <a:spcBef>
          <a:spcPct val="20000"/>
        </a:spcBef>
        <a:spcAft>
          <a:spcPct val="0"/>
        </a:spcAft>
        <a:buChar char="»"/>
        <a:defRPr sz="2000">
          <a:solidFill>
            <a:schemeClr val="tx1"/>
          </a:solidFill>
          <a:latin typeface="+mn-lt"/>
          <a:ea typeface="ヒラギノ角ゴ Pro W3" pitchFamily="-65" charset="-128"/>
        </a:defRPr>
      </a:lvl9pPr>
    </p:bodyStyle>
    <p:otherStyle>
      <a:defPPr>
        <a:defRPr lang="en-US"/>
      </a:defPPr>
      <a:lvl1pPr marL="0" algn="l" defTabSz="456899" rtl="0" eaLnBrk="1" latinLnBrk="0" hangingPunct="1">
        <a:defRPr sz="1800" kern="1200">
          <a:solidFill>
            <a:schemeClr val="tx1"/>
          </a:solidFill>
          <a:latin typeface="+mn-lt"/>
          <a:ea typeface="+mn-ea"/>
          <a:cs typeface="+mn-cs"/>
        </a:defRPr>
      </a:lvl1pPr>
      <a:lvl2pPr marL="456899" algn="l" defTabSz="456899" rtl="0" eaLnBrk="1" latinLnBrk="0" hangingPunct="1">
        <a:defRPr sz="1800" kern="1200">
          <a:solidFill>
            <a:schemeClr val="tx1"/>
          </a:solidFill>
          <a:latin typeface="+mn-lt"/>
          <a:ea typeface="+mn-ea"/>
          <a:cs typeface="+mn-cs"/>
        </a:defRPr>
      </a:lvl2pPr>
      <a:lvl3pPr marL="913798" algn="l" defTabSz="456899" rtl="0" eaLnBrk="1" latinLnBrk="0" hangingPunct="1">
        <a:defRPr sz="1800" kern="1200">
          <a:solidFill>
            <a:schemeClr val="tx1"/>
          </a:solidFill>
          <a:latin typeface="+mn-lt"/>
          <a:ea typeface="+mn-ea"/>
          <a:cs typeface="+mn-cs"/>
        </a:defRPr>
      </a:lvl3pPr>
      <a:lvl4pPr marL="1370695" algn="l" defTabSz="456899" rtl="0" eaLnBrk="1" latinLnBrk="0" hangingPunct="1">
        <a:defRPr sz="1800" kern="1200">
          <a:solidFill>
            <a:schemeClr val="tx1"/>
          </a:solidFill>
          <a:latin typeface="+mn-lt"/>
          <a:ea typeface="+mn-ea"/>
          <a:cs typeface="+mn-cs"/>
        </a:defRPr>
      </a:lvl4pPr>
      <a:lvl5pPr marL="1827596" algn="l" defTabSz="456899" rtl="0" eaLnBrk="1" latinLnBrk="0" hangingPunct="1">
        <a:defRPr sz="1800" kern="1200">
          <a:solidFill>
            <a:schemeClr val="tx1"/>
          </a:solidFill>
          <a:latin typeface="+mn-lt"/>
          <a:ea typeface="+mn-ea"/>
          <a:cs typeface="+mn-cs"/>
        </a:defRPr>
      </a:lvl5pPr>
      <a:lvl6pPr marL="2284492" algn="l" defTabSz="456899" rtl="0" eaLnBrk="1" latinLnBrk="0" hangingPunct="1">
        <a:defRPr sz="1800" kern="1200">
          <a:solidFill>
            <a:schemeClr val="tx1"/>
          </a:solidFill>
          <a:latin typeface="+mn-lt"/>
          <a:ea typeface="+mn-ea"/>
          <a:cs typeface="+mn-cs"/>
        </a:defRPr>
      </a:lvl6pPr>
      <a:lvl7pPr marL="2741387" algn="l" defTabSz="456899" rtl="0" eaLnBrk="1" latinLnBrk="0" hangingPunct="1">
        <a:defRPr sz="1800" kern="1200">
          <a:solidFill>
            <a:schemeClr val="tx1"/>
          </a:solidFill>
          <a:latin typeface="+mn-lt"/>
          <a:ea typeface="+mn-ea"/>
          <a:cs typeface="+mn-cs"/>
        </a:defRPr>
      </a:lvl7pPr>
      <a:lvl8pPr marL="3198287" algn="l" defTabSz="456899" rtl="0" eaLnBrk="1" latinLnBrk="0" hangingPunct="1">
        <a:defRPr sz="1800" kern="1200">
          <a:solidFill>
            <a:schemeClr val="tx1"/>
          </a:solidFill>
          <a:latin typeface="+mn-lt"/>
          <a:ea typeface="+mn-ea"/>
          <a:cs typeface="+mn-cs"/>
        </a:defRPr>
      </a:lvl8pPr>
      <a:lvl9pPr marL="3655186" algn="l" defTabSz="456899"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title.jpg"/>
          <p:cNvPicPr>
            <a:picLocks noChangeAspect="1"/>
          </p:cNvPicPr>
          <p:nvPr/>
        </p:nvPicPr>
        <p:blipFill>
          <a:blip r:embed="rId15" cstate="email">
            <a:extLst>
              <a:ext uri="{28A0092B-C50C-407E-A947-70E740481C1C}">
                <a14:useLocalDpi xmlns:a14="http://schemas.microsoft.com/office/drawing/2010/main" val="0"/>
              </a:ext>
            </a:extLst>
          </a:blip>
          <a:stretch>
            <a:fillRect/>
          </a:stretch>
        </p:blipFill>
        <p:spPr>
          <a:xfrm>
            <a:off x="0" y="0"/>
            <a:ext cx="9144000" cy="762000"/>
          </a:xfrm>
          <a:prstGeom prst="rect">
            <a:avLst/>
          </a:prstGeom>
        </p:spPr>
      </p:pic>
      <p:sp>
        <p:nvSpPr>
          <p:cNvPr id="12291" name="Rectangle 15"/>
          <p:cNvSpPr>
            <a:spLocks noGrp="1" noChangeArrowheads="1"/>
          </p:cNvSpPr>
          <p:nvPr>
            <p:ph type="title"/>
          </p:nvPr>
        </p:nvSpPr>
        <p:spPr bwMode="auto">
          <a:xfrm>
            <a:off x="727203" y="50949"/>
            <a:ext cx="8287972" cy="617686"/>
          </a:xfrm>
          <a:prstGeom prst="rect">
            <a:avLst/>
          </a:prstGeom>
          <a:noFill/>
          <a:ln w="9525">
            <a:noFill/>
            <a:miter lim="800000"/>
            <a:headEnd/>
            <a:tailEnd/>
          </a:ln>
        </p:spPr>
        <p:txBody>
          <a:bodyPr vert="horz" wrap="square" lIns="91380" tIns="45690" rIns="91380" bIns="45690" numCol="1" anchor="ctr" anchorCtr="0" compatLnSpc="1">
            <a:prstTxWarp prst="textNoShape">
              <a:avLst/>
            </a:prstTxWarp>
          </a:bodyPr>
          <a:lstStyle/>
          <a:p>
            <a:pPr lvl="0"/>
            <a:r>
              <a:rPr lang="en-US" smtClean="0"/>
              <a:t>Click to edit Master title style</a:t>
            </a:r>
            <a:endParaRPr lang="en-US" dirty="0" smtClean="0"/>
          </a:p>
        </p:txBody>
      </p:sp>
      <p:sp>
        <p:nvSpPr>
          <p:cNvPr id="12292" name="Rectangle 17"/>
          <p:cNvSpPr>
            <a:spLocks noGrp="1" noChangeArrowheads="1"/>
          </p:cNvSpPr>
          <p:nvPr>
            <p:ph type="body" idx="1"/>
          </p:nvPr>
        </p:nvSpPr>
        <p:spPr bwMode="auto">
          <a:xfrm>
            <a:off x="328596" y="884624"/>
            <a:ext cx="8488787" cy="5476269"/>
          </a:xfrm>
          <a:prstGeom prst="rect">
            <a:avLst/>
          </a:prstGeom>
          <a:noFill/>
          <a:ln w="9525">
            <a:noFill/>
            <a:miter lim="800000"/>
            <a:headEnd/>
            <a:tailEnd/>
          </a:ln>
        </p:spPr>
        <p:txBody>
          <a:bodyPr vert="horz" wrap="square" lIns="91380" tIns="45690" rIns="91380" bIns="4569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1060" name="Rectangle 36"/>
          <p:cNvSpPr>
            <a:spLocks noChangeArrowheads="1"/>
          </p:cNvSpPr>
          <p:nvPr/>
        </p:nvSpPr>
        <p:spPr bwMode="auto">
          <a:xfrm>
            <a:off x="0" y="0"/>
            <a:ext cx="9144000" cy="6858000"/>
          </a:xfrm>
          <a:prstGeom prst="rect">
            <a:avLst/>
          </a:prstGeom>
          <a:noFill/>
          <a:ln w="9525">
            <a:noFill/>
            <a:miter lim="800000"/>
            <a:headEnd/>
            <a:tailEnd/>
          </a:ln>
          <a:effectLst/>
        </p:spPr>
        <p:txBody>
          <a:bodyPr wrap="none" lIns="91380" tIns="45690" rIns="91380" bIns="45690" anchor="ctr"/>
          <a:lstStyle/>
          <a:p>
            <a:pPr eaLnBrk="0" hangingPunct="0">
              <a:defRPr/>
            </a:pPr>
            <a:endParaRPr lang="en-US">
              <a:solidFill>
                <a:srgbClr val="FFFFFF"/>
              </a:solidFill>
              <a:latin typeface="Arial" charset="0"/>
            </a:endParaRPr>
          </a:p>
        </p:txBody>
      </p:sp>
      <p:sp>
        <p:nvSpPr>
          <p:cNvPr id="1091" name="Rectangle 67"/>
          <p:cNvSpPr>
            <a:spLocks noChangeArrowheads="1"/>
          </p:cNvSpPr>
          <p:nvPr/>
        </p:nvSpPr>
        <p:spPr bwMode="auto">
          <a:xfrm>
            <a:off x="8603730" y="6578163"/>
            <a:ext cx="495300" cy="354012"/>
          </a:xfrm>
          <a:prstGeom prst="rect">
            <a:avLst/>
          </a:prstGeom>
          <a:noFill/>
          <a:ln w="9525">
            <a:noFill/>
            <a:miter lim="800000"/>
            <a:headEnd/>
            <a:tailEnd/>
          </a:ln>
          <a:effectLst/>
        </p:spPr>
        <p:txBody>
          <a:bodyPr lIns="91380" tIns="45690" rIns="91380" bIns="45690"/>
          <a:lstStyle/>
          <a:p>
            <a:pPr algn="r" eaLnBrk="0" hangingPunct="0">
              <a:defRPr/>
            </a:pPr>
            <a:fld id="{F8D5B1A9-9AEB-4403-B6FB-F1BE4DF40A31}" type="slidenum">
              <a:rPr lang="en-US" sz="1100">
                <a:solidFill>
                  <a:srgbClr val="000000"/>
                </a:solidFill>
                <a:ea typeface="ＭＳ Ｐゴシック" charset="-128"/>
              </a:rPr>
              <a:pPr algn="r" eaLnBrk="0" hangingPunct="0">
                <a:defRPr/>
              </a:pPr>
              <a:t>‹#›</a:t>
            </a:fld>
            <a:endParaRPr lang="en-US" sz="1100" dirty="0">
              <a:solidFill>
                <a:srgbClr val="000000"/>
              </a:solidFill>
              <a:ea typeface="ＭＳ Ｐゴシック" charset="-128"/>
            </a:endParaRPr>
          </a:p>
        </p:txBody>
      </p:sp>
      <p:pic>
        <p:nvPicPr>
          <p:cNvPr id="8" name="Picture 7" descr="2012 PPT Template.jpg"/>
          <p:cNvPicPr>
            <a:picLocks noChangeAspect="1"/>
          </p:cNvPicPr>
          <p:nvPr userDrawn="1"/>
        </p:nvPicPr>
        <p:blipFill rotWithShape="1">
          <a:blip r:embed="rId16" cstate="email">
            <a:extLst>
              <a:ext uri="{28A0092B-C50C-407E-A947-70E740481C1C}">
                <a14:useLocalDpi xmlns:a14="http://schemas.microsoft.com/office/drawing/2010/main" val="0"/>
              </a:ext>
            </a:extLst>
          </a:blip>
          <a:srcRect/>
          <a:stretch/>
        </p:blipFill>
        <p:spPr>
          <a:xfrm>
            <a:off x="0" y="7"/>
            <a:ext cx="9144000" cy="758825"/>
          </a:xfrm>
          <a:prstGeom prst="rect">
            <a:avLst/>
          </a:prstGeom>
        </p:spPr>
      </p:pic>
      <p:sp>
        <p:nvSpPr>
          <p:cNvPr id="9" name="Rectangle 36"/>
          <p:cNvSpPr>
            <a:spLocks noChangeArrowheads="1"/>
          </p:cNvSpPr>
          <p:nvPr userDrawn="1"/>
        </p:nvSpPr>
        <p:spPr bwMode="auto">
          <a:xfrm>
            <a:off x="0" y="0"/>
            <a:ext cx="9144000" cy="6858000"/>
          </a:xfrm>
          <a:prstGeom prst="rect">
            <a:avLst/>
          </a:prstGeom>
          <a:noFill/>
          <a:ln w="9525">
            <a:solidFill>
              <a:schemeClr val="tx1"/>
            </a:solidFill>
            <a:miter lim="800000"/>
            <a:headEnd/>
            <a:tailEnd/>
          </a:ln>
          <a:effectLst/>
        </p:spPr>
        <p:txBody>
          <a:bodyPr wrap="none" lIns="91380" tIns="45690" rIns="91380" bIns="45690" anchor="ctr"/>
          <a:lstStyle/>
          <a:p>
            <a:pPr eaLnBrk="0" hangingPunct="0">
              <a:defRPr/>
            </a:pPr>
            <a:endParaRPr lang="en-US" dirty="0">
              <a:solidFill>
                <a:prstClr val="white"/>
              </a:solidFill>
              <a:latin typeface="Arial" charset="0"/>
            </a:endParaRPr>
          </a:p>
        </p:txBody>
      </p:sp>
      <p:pic>
        <p:nvPicPr>
          <p:cNvPr id="11" name="Picture 25" descr="NASA insigniaCMYK"/>
          <p:cNvPicPr preferRelativeResize="0">
            <a:picLocks noChangeAspect="1" noChangeArrowheads="1"/>
          </p:cNvPicPr>
          <p:nvPr userDrawn="1"/>
        </p:nvPicPr>
        <p:blipFill>
          <a:blip r:embed="rId17" cstate="screen">
            <a:extLst>
              <a:ext uri="{28A0092B-C50C-407E-A947-70E740481C1C}">
                <a14:useLocalDpi xmlns:a14="http://schemas.microsoft.com/office/drawing/2010/main" val="0"/>
              </a:ext>
            </a:extLst>
          </a:blip>
          <a:srcRect/>
          <a:stretch>
            <a:fillRect/>
          </a:stretch>
        </p:blipFill>
        <p:spPr bwMode="auto">
          <a:xfrm>
            <a:off x="28863" y="122166"/>
            <a:ext cx="721562" cy="577741"/>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4606" r:id="rId1"/>
    <p:sldLayoutId id="2147484607" r:id="rId2"/>
    <p:sldLayoutId id="2147484608" r:id="rId3"/>
    <p:sldLayoutId id="2147484609" r:id="rId4"/>
    <p:sldLayoutId id="2147484610" r:id="rId5"/>
    <p:sldLayoutId id="2147484611" r:id="rId6"/>
    <p:sldLayoutId id="2147484612" r:id="rId7"/>
    <p:sldLayoutId id="2147484613" r:id="rId8"/>
    <p:sldLayoutId id="2147484614" r:id="rId9"/>
    <p:sldLayoutId id="2147484615" r:id="rId10"/>
    <p:sldLayoutId id="2147484616" r:id="rId11"/>
    <p:sldLayoutId id="2147484617" r:id="rId12"/>
    <p:sldLayoutId id="2147484618" r:id="rId13"/>
  </p:sldLayoutIdLst>
  <p:transition xmlns:p14="http://schemas.microsoft.com/office/powerpoint/2010/main">
    <p:wipe dir="d"/>
  </p:transition>
  <p:hf hdr="0" ftr="0" dt="0"/>
  <p:txStyles>
    <p:titleStyle>
      <a:lvl1pPr algn="ctr" rtl="0" eaLnBrk="1" fontAlgn="base" hangingPunct="1">
        <a:lnSpc>
          <a:spcPct val="85000"/>
        </a:lnSpc>
        <a:spcBef>
          <a:spcPct val="0"/>
        </a:spcBef>
        <a:spcAft>
          <a:spcPct val="0"/>
        </a:spcAft>
        <a:defRPr sz="2600" b="1">
          <a:solidFill>
            <a:schemeClr val="tx1"/>
          </a:solidFill>
          <a:latin typeface="+mj-lt"/>
          <a:ea typeface="ヒラギノ角ゴ Pro W3" pitchFamily="-109" charset="-128"/>
          <a:cs typeface="ヒラギノ角ゴ Pro W3" pitchFamily="-109" charset="-128"/>
        </a:defRPr>
      </a:lvl1pPr>
      <a:lvl2pPr algn="l" rtl="0" eaLnBrk="1" fontAlgn="base" hangingPunct="1">
        <a:lnSpc>
          <a:spcPct val="85000"/>
        </a:lnSpc>
        <a:spcBef>
          <a:spcPct val="0"/>
        </a:spcBef>
        <a:spcAft>
          <a:spcPct val="0"/>
        </a:spcAft>
        <a:defRPr sz="3000">
          <a:solidFill>
            <a:schemeClr val="bg1"/>
          </a:solidFill>
          <a:latin typeface="Arial" pitchFamily="-65" charset="0"/>
          <a:ea typeface="ヒラギノ角ゴ Pro W3" pitchFamily="-109" charset="-128"/>
          <a:cs typeface="ヒラギノ角ゴ Pro W3" pitchFamily="-109" charset="-128"/>
        </a:defRPr>
      </a:lvl2pPr>
      <a:lvl3pPr algn="l" rtl="0" eaLnBrk="1" fontAlgn="base" hangingPunct="1">
        <a:lnSpc>
          <a:spcPct val="85000"/>
        </a:lnSpc>
        <a:spcBef>
          <a:spcPct val="0"/>
        </a:spcBef>
        <a:spcAft>
          <a:spcPct val="0"/>
        </a:spcAft>
        <a:defRPr sz="3000">
          <a:solidFill>
            <a:schemeClr val="bg1"/>
          </a:solidFill>
          <a:latin typeface="Arial" pitchFamily="-65" charset="0"/>
          <a:ea typeface="ヒラギノ角ゴ Pro W3" pitchFamily="-109" charset="-128"/>
          <a:cs typeface="ヒラギノ角ゴ Pro W3" pitchFamily="-109" charset="-128"/>
        </a:defRPr>
      </a:lvl3pPr>
      <a:lvl4pPr algn="l" rtl="0" eaLnBrk="1" fontAlgn="base" hangingPunct="1">
        <a:lnSpc>
          <a:spcPct val="85000"/>
        </a:lnSpc>
        <a:spcBef>
          <a:spcPct val="0"/>
        </a:spcBef>
        <a:spcAft>
          <a:spcPct val="0"/>
        </a:spcAft>
        <a:defRPr sz="3000">
          <a:solidFill>
            <a:schemeClr val="bg1"/>
          </a:solidFill>
          <a:latin typeface="Arial" pitchFamily="-65" charset="0"/>
          <a:ea typeface="ヒラギノ角ゴ Pro W3" pitchFamily="-109" charset="-128"/>
          <a:cs typeface="ヒラギノ角ゴ Pro W3" pitchFamily="-109" charset="-128"/>
        </a:defRPr>
      </a:lvl4pPr>
      <a:lvl5pPr algn="l" rtl="0" eaLnBrk="1" fontAlgn="base" hangingPunct="1">
        <a:lnSpc>
          <a:spcPct val="85000"/>
        </a:lnSpc>
        <a:spcBef>
          <a:spcPct val="0"/>
        </a:spcBef>
        <a:spcAft>
          <a:spcPct val="0"/>
        </a:spcAft>
        <a:defRPr sz="3000">
          <a:solidFill>
            <a:schemeClr val="bg1"/>
          </a:solidFill>
          <a:latin typeface="Arial" pitchFamily="-65" charset="0"/>
          <a:ea typeface="ヒラギノ角ゴ Pro W3" pitchFamily="-109" charset="-128"/>
          <a:cs typeface="ヒラギノ角ゴ Pro W3" pitchFamily="-109" charset="-128"/>
        </a:defRPr>
      </a:lvl5pPr>
      <a:lvl6pPr marL="456899" algn="l" rtl="0" eaLnBrk="1" fontAlgn="base" hangingPunct="1">
        <a:lnSpc>
          <a:spcPct val="85000"/>
        </a:lnSpc>
        <a:spcBef>
          <a:spcPct val="0"/>
        </a:spcBef>
        <a:spcAft>
          <a:spcPct val="0"/>
        </a:spcAft>
        <a:defRPr sz="3000">
          <a:solidFill>
            <a:schemeClr val="bg1"/>
          </a:solidFill>
          <a:latin typeface="Arial" pitchFamily="-65" charset="0"/>
        </a:defRPr>
      </a:lvl6pPr>
      <a:lvl7pPr marL="913798" algn="l" rtl="0" eaLnBrk="1" fontAlgn="base" hangingPunct="1">
        <a:lnSpc>
          <a:spcPct val="85000"/>
        </a:lnSpc>
        <a:spcBef>
          <a:spcPct val="0"/>
        </a:spcBef>
        <a:spcAft>
          <a:spcPct val="0"/>
        </a:spcAft>
        <a:defRPr sz="3000">
          <a:solidFill>
            <a:schemeClr val="bg1"/>
          </a:solidFill>
          <a:latin typeface="Arial" pitchFamily="-65" charset="0"/>
        </a:defRPr>
      </a:lvl7pPr>
      <a:lvl8pPr marL="1370695" algn="l" rtl="0" eaLnBrk="1" fontAlgn="base" hangingPunct="1">
        <a:lnSpc>
          <a:spcPct val="85000"/>
        </a:lnSpc>
        <a:spcBef>
          <a:spcPct val="0"/>
        </a:spcBef>
        <a:spcAft>
          <a:spcPct val="0"/>
        </a:spcAft>
        <a:defRPr sz="3000">
          <a:solidFill>
            <a:schemeClr val="bg1"/>
          </a:solidFill>
          <a:latin typeface="Arial" pitchFamily="-65" charset="0"/>
        </a:defRPr>
      </a:lvl8pPr>
      <a:lvl9pPr marL="1827596" algn="l" rtl="0" eaLnBrk="1" fontAlgn="base" hangingPunct="1">
        <a:lnSpc>
          <a:spcPct val="85000"/>
        </a:lnSpc>
        <a:spcBef>
          <a:spcPct val="0"/>
        </a:spcBef>
        <a:spcAft>
          <a:spcPct val="0"/>
        </a:spcAft>
        <a:defRPr sz="3000">
          <a:solidFill>
            <a:schemeClr val="bg1"/>
          </a:solidFill>
          <a:latin typeface="Arial" pitchFamily="-65" charset="0"/>
        </a:defRPr>
      </a:lvl9pPr>
    </p:titleStyle>
    <p:bodyStyle>
      <a:lvl1pPr marL="282388" indent="-282388" algn="l" rtl="0" eaLnBrk="1" fontAlgn="base" hangingPunct="1">
        <a:lnSpc>
          <a:spcPct val="85000"/>
        </a:lnSpc>
        <a:spcBef>
          <a:spcPct val="20000"/>
        </a:spcBef>
        <a:spcAft>
          <a:spcPct val="0"/>
        </a:spcAft>
        <a:buClrTx/>
        <a:buFont typeface="Arial"/>
        <a:buChar char="•"/>
        <a:defRPr sz="2000">
          <a:solidFill>
            <a:srgbClr val="000000"/>
          </a:solidFill>
          <a:latin typeface="+mn-lt"/>
          <a:ea typeface="ヒラギノ角ゴ Pro W3" pitchFamily="-109" charset="-128"/>
          <a:cs typeface="ヒラギノ角ゴ Pro W3" pitchFamily="-109" charset="-128"/>
        </a:defRPr>
      </a:lvl1pPr>
      <a:lvl2pPr marL="636168" indent="-239556" algn="l" rtl="0" eaLnBrk="1" fontAlgn="base" hangingPunct="1">
        <a:lnSpc>
          <a:spcPct val="90000"/>
        </a:lnSpc>
        <a:spcBef>
          <a:spcPts val="600"/>
        </a:spcBef>
        <a:spcAft>
          <a:spcPct val="0"/>
        </a:spcAft>
        <a:buFont typeface="Lucida Grande"/>
        <a:buChar char="-"/>
        <a:defRPr sz="1800">
          <a:solidFill>
            <a:srgbClr val="000000"/>
          </a:solidFill>
          <a:latin typeface="+mn-lt"/>
          <a:ea typeface="ヒラギノ角ゴ Pro W3" pitchFamily="-65" charset="-128"/>
        </a:defRPr>
      </a:lvl2pPr>
      <a:lvl3pPr marL="916968" indent="-166577" algn="l" rtl="0" eaLnBrk="1" fontAlgn="base" hangingPunct="1">
        <a:lnSpc>
          <a:spcPct val="90000"/>
        </a:lnSpc>
        <a:spcBef>
          <a:spcPts val="600"/>
        </a:spcBef>
        <a:spcAft>
          <a:spcPct val="0"/>
        </a:spcAft>
        <a:buChar char="•"/>
        <a:defRPr sz="1800">
          <a:solidFill>
            <a:srgbClr val="000000"/>
          </a:solidFill>
          <a:latin typeface="+mn-lt"/>
          <a:ea typeface="ＭＳ Ｐゴシック" charset="-128"/>
          <a:cs typeface="ＭＳ Ｐゴシック" charset="-128"/>
        </a:defRPr>
      </a:lvl3pPr>
      <a:lvl4pPr marL="1254884" indent="-223691" algn="l" rtl="0" eaLnBrk="1" fontAlgn="base" hangingPunct="1">
        <a:lnSpc>
          <a:spcPct val="90000"/>
        </a:lnSpc>
        <a:spcBef>
          <a:spcPts val="600"/>
        </a:spcBef>
        <a:spcAft>
          <a:spcPct val="0"/>
        </a:spcAft>
        <a:buChar char="–"/>
        <a:defRPr sz="1800">
          <a:solidFill>
            <a:srgbClr val="000000"/>
          </a:solidFill>
          <a:latin typeface="+mn-lt"/>
          <a:ea typeface="ＭＳ Ｐゴシック" charset="-128"/>
        </a:defRPr>
      </a:lvl4pPr>
      <a:lvl5pPr marL="1592799" indent="-223691" algn="l" rtl="0" eaLnBrk="1" fontAlgn="base" hangingPunct="1">
        <a:lnSpc>
          <a:spcPct val="90000"/>
        </a:lnSpc>
        <a:spcBef>
          <a:spcPts val="600"/>
        </a:spcBef>
        <a:spcAft>
          <a:spcPct val="0"/>
        </a:spcAft>
        <a:buChar char="»"/>
        <a:defRPr sz="1800">
          <a:solidFill>
            <a:srgbClr val="000000"/>
          </a:solidFill>
          <a:latin typeface="+mn-lt"/>
          <a:ea typeface="ＭＳ Ｐゴシック" charset="-128"/>
        </a:defRPr>
      </a:lvl5pPr>
      <a:lvl6pPr marL="2049695" indent="-223691" algn="l" rtl="0" eaLnBrk="1" fontAlgn="base" hangingPunct="1">
        <a:lnSpc>
          <a:spcPct val="85000"/>
        </a:lnSpc>
        <a:spcBef>
          <a:spcPct val="20000"/>
        </a:spcBef>
        <a:spcAft>
          <a:spcPct val="0"/>
        </a:spcAft>
        <a:buChar char="»"/>
        <a:defRPr sz="2000">
          <a:solidFill>
            <a:schemeClr val="tx1"/>
          </a:solidFill>
          <a:latin typeface="+mn-lt"/>
          <a:ea typeface="ヒラギノ角ゴ Pro W3" pitchFamily="-65" charset="-128"/>
        </a:defRPr>
      </a:lvl6pPr>
      <a:lvl7pPr marL="2506594" indent="-223691" algn="l" rtl="0" eaLnBrk="1" fontAlgn="base" hangingPunct="1">
        <a:lnSpc>
          <a:spcPct val="85000"/>
        </a:lnSpc>
        <a:spcBef>
          <a:spcPct val="20000"/>
        </a:spcBef>
        <a:spcAft>
          <a:spcPct val="0"/>
        </a:spcAft>
        <a:buChar char="»"/>
        <a:defRPr sz="2000">
          <a:solidFill>
            <a:schemeClr val="tx1"/>
          </a:solidFill>
          <a:latin typeface="+mn-lt"/>
          <a:ea typeface="ヒラギノ角ゴ Pro W3" pitchFamily="-65" charset="-128"/>
        </a:defRPr>
      </a:lvl7pPr>
      <a:lvl8pPr marL="2963495" indent="-223691" algn="l" rtl="0" eaLnBrk="1" fontAlgn="base" hangingPunct="1">
        <a:lnSpc>
          <a:spcPct val="85000"/>
        </a:lnSpc>
        <a:spcBef>
          <a:spcPct val="20000"/>
        </a:spcBef>
        <a:spcAft>
          <a:spcPct val="0"/>
        </a:spcAft>
        <a:buChar char="»"/>
        <a:defRPr sz="2000">
          <a:solidFill>
            <a:schemeClr val="tx1"/>
          </a:solidFill>
          <a:latin typeface="+mn-lt"/>
          <a:ea typeface="ヒラギノ角ゴ Pro W3" pitchFamily="-65" charset="-128"/>
        </a:defRPr>
      </a:lvl8pPr>
      <a:lvl9pPr marL="3420393" indent="-223691" algn="l" rtl="0" eaLnBrk="1" fontAlgn="base" hangingPunct="1">
        <a:lnSpc>
          <a:spcPct val="85000"/>
        </a:lnSpc>
        <a:spcBef>
          <a:spcPct val="20000"/>
        </a:spcBef>
        <a:spcAft>
          <a:spcPct val="0"/>
        </a:spcAft>
        <a:buChar char="»"/>
        <a:defRPr sz="2000">
          <a:solidFill>
            <a:schemeClr val="tx1"/>
          </a:solidFill>
          <a:latin typeface="+mn-lt"/>
          <a:ea typeface="ヒラギノ角ゴ Pro W3" pitchFamily="-65" charset="-128"/>
        </a:defRPr>
      </a:lvl9pPr>
    </p:bodyStyle>
    <p:otherStyle>
      <a:defPPr>
        <a:defRPr lang="en-US"/>
      </a:defPPr>
      <a:lvl1pPr marL="0" algn="l" defTabSz="456899" rtl="0" eaLnBrk="1" latinLnBrk="0" hangingPunct="1">
        <a:defRPr sz="1800" kern="1200">
          <a:solidFill>
            <a:schemeClr val="tx1"/>
          </a:solidFill>
          <a:latin typeface="+mn-lt"/>
          <a:ea typeface="+mn-ea"/>
          <a:cs typeface="+mn-cs"/>
        </a:defRPr>
      </a:lvl1pPr>
      <a:lvl2pPr marL="456899" algn="l" defTabSz="456899" rtl="0" eaLnBrk="1" latinLnBrk="0" hangingPunct="1">
        <a:defRPr sz="1800" kern="1200">
          <a:solidFill>
            <a:schemeClr val="tx1"/>
          </a:solidFill>
          <a:latin typeface="+mn-lt"/>
          <a:ea typeface="+mn-ea"/>
          <a:cs typeface="+mn-cs"/>
        </a:defRPr>
      </a:lvl2pPr>
      <a:lvl3pPr marL="913798" algn="l" defTabSz="456899" rtl="0" eaLnBrk="1" latinLnBrk="0" hangingPunct="1">
        <a:defRPr sz="1800" kern="1200">
          <a:solidFill>
            <a:schemeClr val="tx1"/>
          </a:solidFill>
          <a:latin typeface="+mn-lt"/>
          <a:ea typeface="+mn-ea"/>
          <a:cs typeface="+mn-cs"/>
        </a:defRPr>
      </a:lvl3pPr>
      <a:lvl4pPr marL="1370695" algn="l" defTabSz="456899" rtl="0" eaLnBrk="1" latinLnBrk="0" hangingPunct="1">
        <a:defRPr sz="1800" kern="1200">
          <a:solidFill>
            <a:schemeClr val="tx1"/>
          </a:solidFill>
          <a:latin typeface="+mn-lt"/>
          <a:ea typeface="+mn-ea"/>
          <a:cs typeface="+mn-cs"/>
        </a:defRPr>
      </a:lvl4pPr>
      <a:lvl5pPr marL="1827596" algn="l" defTabSz="456899" rtl="0" eaLnBrk="1" latinLnBrk="0" hangingPunct="1">
        <a:defRPr sz="1800" kern="1200">
          <a:solidFill>
            <a:schemeClr val="tx1"/>
          </a:solidFill>
          <a:latin typeface="+mn-lt"/>
          <a:ea typeface="+mn-ea"/>
          <a:cs typeface="+mn-cs"/>
        </a:defRPr>
      </a:lvl5pPr>
      <a:lvl6pPr marL="2284492" algn="l" defTabSz="456899" rtl="0" eaLnBrk="1" latinLnBrk="0" hangingPunct="1">
        <a:defRPr sz="1800" kern="1200">
          <a:solidFill>
            <a:schemeClr val="tx1"/>
          </a:solidFill>
          <a:latin typeface="+mn-lt"/>
          <a:ea typeface="+mn-ea"/>
          <a:cs typeface="+mn-cs"/>
        </a:defRPr>
      </a:lvl6pPr>
      <a:lvl7pPr marL="2741387" algn="l" defTabSz="456899" rtl="0" eaLnBrk="1" latinLnBrk="0" hangingPunct="1">
        <a:defRPr sz="1800" kern="1200">
          <a:solidFill>
            <a:schemeClr val="tx1"/>
          </a:solidFill>
          <a:latin typeface="+mn-lt"/>
          <a:ea typeface="+mn-ea"/>
          <a:cs typeface="+mn-cs"/>
        </a:defRPr>
      </a:lvl7pPr>
      <a:lvl8pPr marL="3198287" algn="l" defTabSz="456899" rtl="0" eaLnBrk="1" latinLnBrk="0" hangingPunct="1">
        <a:defRPr sz="1800" kern="1200">
          <a:solidFill>
            <a:schemeClr val="tx1"/>
          </a:solidFill>
          <a:latin typeface="+mn-lt"/>
          <a:ea typeface="+mn-ea"/>
          <a:cs typeface="+mn-cs"/>
        </a:defRPr>
      </a:lvl8pPr>
      <a:lvl9pPr marL="3655186" algn="l" defTabSz="456899"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title.jpg"/>
          <p:cNvPicPr>
            <a:picLocks noChangeAspect="1"/>
          </p:cNvPicPr>
          <p:nvPr/>
        </p:nvPicPr>
        <p:blipFill>
          <a:blip r:embed="rId15" cstate="email">
            <a:extLst>
              <a:ext uri="{28A0092B-C50C-407E-A947-70E740481C1C}">
                <a14:useLocalDpi xmlns:a14="http://schemas.microsoft.com/office/drawing/2010/main" val="0"/>
              </a:ext>
            </a:extLst>
          </a:blip>
          <a:stretch>
            <a:fillRect/>
          </a:stretch>
        </p:blipFill>
        <p:spPr>
          <a:xfrm>
            <a:off x="0" y="0"/>
            <a:ext cx="9144000" cy="762000"/>
          </a:xfrm>
          <a:prstGeom prst="rect">
            <a:avLst/>
          </a:prstGeom>
        </p:spPr>
      </p:pic>
      <p:sp>
        <p:nvSpPr>
          <p:cNvPr id="12291" name="Rectangle 15"/>
          <p:cNvSpPr>
            <a:spLocks noGrp="1" noChangeArrowheads="1"/>
          </p:cNvSpPr>
          <p:nvPr>
            <p:ph type="title"/>
          </p:nvPr>
        </p:nvSpPr>
        <p:spPr bwMode="auto">
          <a:xfrm>
            <a:off x="727203" y="50949"/>
            <a:ext cx="8287972" cy="617686"/>
          </a:xfrm>
          <a:prstGeom prst="rect">
            <a:avLst/>
          </a:prstGeom>
          <a:noFill/>
          <a:ln w="9525">
            <a:noFill/>
            <a:miter lim="800000"/>
            <a:headEnd/>
            <a:tailEnd/>
          </a:ln>
        </p:spPr>
        <p:txBody>
          <a:bodyPr vert="horz" wrap="square" lIns="91380" tIns="45690" rIns="91380" bIns="45690" numCol="1" anchor="ctr" anchorCtr="0" compatLnSpc="1">
            <a:prstTxWarp prst="textNoShape">
              <a:avLst/>
            </a:prstTxWarp>
          </a:bodyPr>
          <a:lstStyle/>
          <a:p>
            <a:pPr lvl="0"/>
            <a:r>
              <a:rPr lang="en-US" smtClean="0"/>
              <a:t>Click to edit Master title style</a:t>
            </a:r>
            <a:endParaRPr lang="en-US" dirty="0" smtClean="0"/>
          </a:p>
        </p:txBody>
      </p:sp>
      <p:sp>
        <p:nvSpPr>
          <p:cNvPr id="12292" name="Rectangle 17"/>
          <p:cNvSpPr>
            <a:spLocks noGrp="1" noChangeArrowheads="1"/>
          </p:cNvSpPr>
          <p:nvPr>
            <p:ph type="body" idx="1"/>
          </p:nvPr>
        </p:nvSpPr>
        <p:spPr bwMode="auto">
          <a:xfrm>
            <a:off x="328596" y="884624"/>
            <a:ext cx="8488787" cy="5476269"/>
          </a:xfrm>
          <a:prstGeom prst="rect">
            <a:avLst/>
          </a:prstGeom>
          <a:noFill/>
          <a:ln w="9525">
            <a:noFill/>
            <a:miter lim="800000"/>
            <a:headEnd/>
            <a:tailEnd/>
          </a:ln>
        </p:spPr>
        <p:txBody>
          <a:bodyPr vert="horz" wrap="square" lIns="91380" tIns="45690" rIns="91380" bIns="4569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1060" name="Rectangle 36"/>
          <p:cNvSpPr>
            <a:spLocks noChangeArrowheads="1"/>
          </p:cNvSpPr>
          <p:nvPr/>
        </p:nvSpPr>
        <p:spPr bwMode="auto">
          <a:xfrm>
            <a:off x="0" y="0"/>
            <a:ext cx="9144000" cy="6858000"/>
          </a:xfrm>
          <a:prstGeom prst="rect">
            <a:avLst/>
          </a:prstGeom>
          <a:noFill/>
          <a:ln w="9525">
            <a:noFill/>
            <a:miter lim="800000"/>
            <a:headEnd/>
            <a:tailEnd/>
          </a:ln>
          <a:effectLst/>
        </p:spPr>
        <p:txBody>
          <a:bodyPr wrap="none" lIns="91380" tIns="45690" rIns="91380" bIns="45690" anchor="ctr"/>
          <a:lstStyle/>
          <a:p>
            <a:pPr eaLnBrk="0" hangingPunct="0">
              <a:defRPr/>
            </a:pPr>
            <a:endParaRPr lang="en-US">
              <a:solidFill>
                <a:srgbClr val="FFFFFF"/>
              </a:solidFill>
              <a:latin typeface="Arial" charset="0"/>
            </a:endParaRPr>
          </a:p>
        </p:txBody>
      </p:sp>
      <p:sp>
        <p:nvSpPr>
          <p:cNvPr id="1091" name="Rectangle 67"/>
          <p:cNvSpPr>
            <a:spLocks noChangeArrowheads="1"/>
          </p:cNvSpPr>
          <p:nvPr/>
        </p:nvSpPr>
        <p:spPr bwMode="auto">
          <a:xfrm>
            <a:off x="8603730" y="6578163"/>
            <a:ext cx="495300" cy="354012"/>
          </a:xfrm>
          <a:prstGeom prst="rect">
            <a:avLst/>
          </a:prstGeom>
          <a:noFill/>
          <a:ln w="9525">
            <a:noFill/>
            <a:miter lim="800000"/>
            <a:headEnd/>
            <a:tailEnd/>
          </a:ln>
          <a:effectLst/>
        </p:spPr>
        <p:txBody>
          <a:bodyPr lIns="91380" tIns="45690" rIns="91380" bIns="45690"/>
          <a:lstStyle/>
          <a:p>
            <a:pPr algn="r" eaLnBrk="0" hangingPunct="0">
              <a:defRPr/>
            </a:pPr>
            <a:fld id="{F8D5B1A9-9AEB-4403-B6FB-F1BE4DF40A31}" type="slidenum">
              <a:rPr lang="en-US" sz="1100">
                <a:solidFill>
                  <a:srgbClr val="000000"/>
                </a:solidFill>
                <a:ea typeface="ＭＳ Ｐゴシック" charset="-128"/>
              </a:rPr>
              <a:pPr algn="r" eaLnBrk="0" hangingPunct="0">
                <a:defRPr/>
              </a:pPr>
              <a:t>‹#›</a:t>
            </a:fld>
            <a:endParaRPr lang="en-US" sz="1100" dirty="0">
              <a:solidFill>
                <a:srgbClr val="000000"/>
              </a:solidFill>
              <a:ea typeface="ＭＳ Ｐゴシック" charset="-128"/>
            </a:endParaRPr>
          </a:p>
        </p:txBody>
      </p:sp>
      <p:pic>
        <p:nvPicPr>
          <p:cNvPr id="8" name="Picture 7" descr="2012 PPT Template.jpg"/>
          <p:cNvPicPr>
            <a:picLocks noChangeAspect="1"/>
          </p:cNvPicPr>
          <p:nvPr userDrawn="1"/>
        </p:nvPicPr>
        <p:blipFill rotWithShape="1">
          <a:blip r:embed="rId16" cstate="email">
            <a:extLst>
              <a:ext uri="{28A0092B-C50C-407E-A947-70E740481C1C}">
                <a14:useLocalDpi xmlns:a14="http://schemas.microsoft.com/office/drawing/2010/main" val="0"/>
              </a:ext>
            </a:extLst>
          </a:blip>
          <a:srcRect/>
          <a:stretch/>
        </p:blipFill>
        <p:spPr>
          <a:xfrm>
            <a:off x="0" y="7"/>
            <a:ext cx="9144000" cy="758825"/>
          </a:xfrm>
          <a:prstGeom prst="rect">
            <a:avLst/>
          </a:prstGeom>
        </p:spPr>
      </p:pic>
      <p:sp>
        <p:nvSpPr>
          <p:cNvPr id="9" name="Rectangle 36"/>
          <p:cNvSpPr>
            <a:spLocks noChangeArrowheads="1"/>
          </p:cNvSpPr>
          <p:nvPr userDrawn="1"/>
        </p:nvSpPr>
        <p:spPr bwMode="auto">
          <a:xfrm>
            <a:off x="0" y="0"/>
            <a:ext cx="9144000" cy="6858000"/>
          </a:xfrm>
          <a:prstGeom prst="rect">
            <a:avLst/>
          </a:prstGeom>
          <a:noFill/>
          <a:ln w="9525">
            <a:solidFill>
              <a:schemeClr val="tx1"/>
            </a:solidFill>
            <a:miter lim="800000"/>
            <a:headEnd/>
            <a:tailEnd/>
          </a:ln>
          <a:effectLst/>
        </p:spPr>
        <p:txBody>
          <a:bodyPr wrap="none" lIns="91380" tIns="45690" rIns="91380" bIns="45690" anchor="ctr"/>
          <a:lstStyle/>
          <a:p>
            <a:pPr eaLnBrk="0" hangingPunct="0">
              <a:defRPr/>
            </a:pPr>
            <a:endParaRPr lang="en-US" dirty="0">
              <a:solidFill>
                <a:prstClr val="white"/>
              </a:solidFill>
              <a:latin typeface="Arial" charset="0"/>
            </a:endParaRPr>
          </a:p>
        </p:txBody>
      </p:sp>
      <p:pic>
        <p:nvPicPr>
          <p:cNvPr id="11" name="Picture 25" descr="NASA insigniaCMYK"/>
          <p:cNvPicPr preferRelativeResize="0">
            <a:picLocks noChangeAspect="1" noChangeArrowheads="1"/>
          </p:cNvPicPr>
          <p:nvPr userDrawn="1"/>
        </p:nvPicPr>
        <p:blipFill>
          <a:blip r:embed="rId17" cstate="screen">
            <a:extLst>
              <a:ext uri="{28A0092B-C50C-407E-A947-70E740481C1C}">
                <a14:useLocalDpi xmlns:a14="http://schemas.microsoft.com/office/drawing/2010/main" val="0"/>
              </a:ext>
            </a:extLst>
          </a:blip>
          <a:srcRect/>
          <a:stretch>
            <a:fillRect/>
          </a:stretch>
        </p:blipFill>
        <p:spPr bwMode="auto">
          <a:xfrm>
            <a:off x="28863" y="122166"/>
            <a:ext cx="721562" cy="577741"/>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4620" r:id="rId1"/>
    <p:sldLayoutId id="2147484621" r:id="rId2"/>
    <p:sldLayoutId id="2147484622" r:id="rId3"/>
    <p:sldLayoutId id="2147484623" r:id="rId4"/>
    <p:sldLayoutId id="2147484624" r:id="rId5"/>
    <p:sldLayoutId id="2147484625" r:id="rId6"/>
    <p:sldLayoutId id="2147484626" r:id="rId7"/>
    <p:sldLayoutId id="2147484627" r:id="rId8"/>
    <p:sldLayoutId id="2147484628" r:id="rId9"/>
    <p:sldLayoutId id="2147484629" r:id="rId10"/>
    <p:sldLayoutId id="2147484630" r:id="rId11"/>
    <p:sldLayoutId id="2147484631" r:id="rId12"/>
    <p:sldLayoutId id="2147484632" r:id="rId13"/>
  </p:sldLayoutIdLst>
  <p:transition xmlns:p14="http://schemas.microsoft.com/office/powerpoint/2010/main">
    <p:wipe dir="d"/>
  </p:transition>
  <p:hf hdr="0" ftr="0" dt="0"/>
  <p:txStyles>
    <p:titleStyle>
      <a:lvl1pPr algn="ctr" rtl="0" eaLnBrk="1" fontAlgn="base" hangingPunct="1">
        <a:lnSpc>
          <a:spcPct val="85000"/>
        </a:lnSpc>
        <a:spcBef>
          <a:spcPct val="0"/>
        </a:spcBef>
        <a:spcAft>
          <a:spcPct val="0"/>
        </a:spcAft>
        <a:defRPr sz="2600" b="1">
          <a:solidFill>
            <a:schemeClr val="tx1"/>
          </a:solidFill>
          <a:latin typeface="+mj-lt"/>
          <a:ea typeface="ヒラギノ角ゴ Pro W3" pitchFamily="-109" charset="-128"/>
          <a:cs typeface="ヒラギノ角ゴ Pro W3" pitchFamily="-109" charset="-128"/>
        </a:defRPr>
      </a:lvl1pPr>
      <a:lvl2pPr algn="l" rtl="0" eaLnBrk="1" fontAlgn="base" hangingPunct="1">
        <a:lnSpc>
          <a:spcPct val="85000"/>
        </a:lnSpc>
        <a:spcBef>
          <a:spcPct val="0"/>
        </a:spcBef>
        <a:spcAft>
          <a:spcPct val="0"/>
        </a:spcAft>
        <a:defRPr sz="3000">
          <a:solidFill>
            <a:schemeClr val="bg1"/>
          </a:solidFill>
          <a:latin typeface="Arial" pitchFamily="-65" charset="0"/>
          <a:ea typeface="ヒラギノ角ゴ Pro W3" pitchFamily="-109" charset="-128"/>
          <a:cs typeface="ヒラギノ角ゴ Pro W3" pitchFamily="-109" charset="-128"/>
        </a:defRPr>
      </a:lvl2pPr>
      <a:lvl3pPr algn="l" rtl="0" eaLnBrk="1" fontAlgn="base" hangingPunct="1">
        <a:lnSpc>
          <a:spcPct val="85000"/>
        </a:lnSpc>
        <a:spcBef>
          <a:spcPct val="0"/>
        </a:spcBef>
        <a:spcAft>
          <a:spcPct val="0"/>
        </a:spcAft>
        <a:defRPr sz="3000">
          <a:solidFill>
            <a:schemeClr val="bg1"/>
          </a:solidFill>
          <a:latin typeface="Arial" pitchFamily="-65" charset="0"/>
          <a:ea typeface="ヒラギノ角ゴ Pro W3" pitchFamily="-109" charset="-128"/>
          <a:cs typeface="ヒラギノ角ゴ Pro W3" pitchFamily="-109" charset="-128"/>
        </a:defRPr>
      </a:lvl3pPr>
      <a:lvl4pPr algn="l" rtl="0" eaLnBrk="1" fontAlgn="base" hangingPunct="1">
        <a:lnSpc>
          <a:spcPct val="85000"/>
        </a:lnSpc>
        <a:spcBef>
          <a:spcPct val="0"/>
        </a:spcBef>
        <a:spcAft>
          <a:spcPct val="0"/>
        </a:spcAft>
        <a:defRPr sz="3000">
          <a:solidFill>
            <a:schemeClr val="bg1"/>
          </a:solidFill>
          <a:latin typeface="Arial" pitchFamily="-65" charset="0"/>
          <a:ea typeface="ヒラギノ角ゴ Pro W3" pitchFamily="-109" charset="-128"/>
          <a:cs typeface="ヒラギノ角ゴ Pro W3" pitchFamily="-109" charset="-128"/>
        </a:defRPr>
      </a:lvl4pPr>
      <a:lvl5pPr algn="l" rtl="0" eaLnBrk="1" fontAlgn="base" hangingPunct="1">
        <a:lnSpc>
          <a:spcPct val="85000"/>
        </a:lnSpc>
        <a:spcBef>
          <a:spcPct val="0"/>
        </a:spcBef>
        <a:spcAft>
          <a:spcPct val="0"/>
        </a:spcAft>
        <a:defRPr sz="3000">
          <a:solidFill>
            <a:schemeClr val="bg1"/>
          </a:solidFill>
          <a:latin typeface="Arial" pitchFamily="-65" charset="0"/>
          <a:ea typeface="ヒラギノ角ゴ Pro W3" pitchFamily="-109" charset="-128"/>
          <a:cs typeface="ヒラギノ角ゴ Pro W3" pitchFamily="-109" charset="-128"/>
        </a:defRPr>
      </a:lvl5pPr>
      <a:lvl6pPr marL="456899" algn="l" rtl="0" eaLnBrk="1" fontAlgn="base" hangingPunct="1">
        <a:lnSpc>
          <a:spcPct val="85000"/>
        </a:lnSpc>
        <a:spcBef>
          <a:spcPct val="0"/>
        </a:spcBef>
        <a:spcAft>
          <a:spcPct val="0"/>
        </a:spcAft>
        <a:defRPr sz="3000">
          <a:solidFill>
            <a:schemeClr val="bg1"/>
          </a:solidFill>
          <a:latin typeface="Arial" pitchFamily="-65" charset="0"/>
        </a:defRPr>
      </a:lvl6pPr>
      <a:lvl7pPr marL="913798" algn="l" rtl="0" eaLnBrk="1" fontAlgn="base" hangingPunct="1">
        <a:lnSpc>
          <a:spcPct val="85000"/>
        </a:lnSpc>
        <a:spcBef>
          <a:spcPct val="0"/>
        </a:spcBef>
        <a:spcAft>
          <a:spcPct val="0"/>
        </a:spcAft>
        <a:defRPr sz="3000">
          <a:solidFill>
            <a:schemeClr val="bg1"/>
          </a:solidFill>
          <a:latin typeface="Arial" pitchFamily="-65" charset="0"/>
        </a:defRPr>
      </a:lvl7pPr>
      <a:lvl8pPr marL="1370695" algn="l" rtl="0" eaLnBrk="1" fontAlgn="base" hangingPunct="1">
        <a:lnSpc>
          <a:spcPct val="85000"/>
        </a:lnSpc>
        <a:spcBef>
          <a:spcPct val="0"/>
        </a:spcBef>
        <a:spcAft>
          <a:spcPct val="0"/>
        </a:spcAft>
        <a:defRPr sz="3000">
          <a:solidFill>
            <a:schemeClr val="bg1"/>
          </a:solidFill>
          <a:latin typeface="Arial" pitchFamily="-65" charset="0"/>
        </a:defRPr>
      </a:lvl8pPr>
      <a:lvl9pPr marL="1827596" algn="l" rtl="0" eaLnBrk="1" fontAlgn="base" hangingPunct="1">
        <a:lnSpc>
          <a:spcPct val="85000"/>
        </a:lnSpc>
        <a:spcBef>
          <a:spcPct val="0"/>
        </a:spcBef>
        <a:spcAft>
          <a:spcPct val="0"/>
        </a:spcAft>
        <a:defRPr sz="3000">
          <a:solidFill>
            <a:schemeClr val="bg1"/>
          </a:solidFill>
          <a:latin typeface="Arial" pitchFamily="-65" charset="0"/>
        </a:defRPr>
      </a:lvl9pPr>
    </p:titleStyle>
    <p:bodyStyle>
      <a:lvl1pPr marL="282388" indent="-282388" algn="l" rtl="0" eaLnBrk="1" fontAlgn="base" hangingPunct="1">
        <a:lnSpc>
          <a:spcPct val="85000"/>
        </a:lnSpc>
        <a:spcBef>
          <a:spcPct val="20000"/>
        </a:spcBef>
        <a:spcAft>
          <a:spcPct val="0"/>
        </a:spcAft>
        <a:buClrTx/>
        <a:buFont typeface="Arial"/>
        <a:buChar char="•"/>
        <a:defRPr sz="2000">
          <a:solidFill>
            <a:srgbClr val="000000"/>
          </a:solidFill>
          <a:latin typeface="+mn-lt"/>
          <a:ea typeface="ヒラギノ角ゴ Pro W3" pitchFamily="-109" charset="-128"/>
          <a:cs typeface="ヒラギノ角ゴ Pro W3" pitchFamily="-109" charset="-128"/>
        </a:defRPr>
      </a:lvl1pPr>
      <a:lvl2pPr marL="636168" indent="-239556" algn="l" rtl="0" eaLnBrk="1" fontAlgn="base" hangingPunct="1">
        <a:lnSpc>
          <a:spcPct val="90000"/>
        </a:lnSpc>
        <a:spcBef>
          <a:spcPts val="600"/>
        </a:spcBef>
        <a:spcAft>
          <a:spcPct val="0"/>
        </a:spcAft>
        <a:buFont typeface="Lucida Grande"/>
        <a:buChar char="-"/>
        <a:defRPr sz="1800">
          <a:solidFill>
            <a:srgbClr val="000000"/>
          </a:solidFill>
          <a:latin typeface="+mn-lt"/>
          <a:ea typeface="ヒラギノ角ゴ Pro W3" pitchFamily="-65" charset="-128"/>
        </a:defRPr>
      </a:lvl2pPr>
      <a:lvl3pPr marL="916968" indent="-166577" algn="l" rtl="0" eaLnBrk="1" fontAlgn="base" hangingPunct="1">
        <a:lnSpc>
          <a:spcPct val="90000"/>
        </a:lnSpc>
        <a:spcBef>
          <a:spcPts val="600"/>
        </a:spcBef>
        <a:spcAft>
          <a:spcPct val="0"/>
        </a:spcAft>
        <a:buChar char="•"/>
        <a:defRPr sz="1800">
          <a:solidFill>
            <a:srgbClr val="000000"/>
          </a:solidFill>
          <a:latin typeface="+mn-lt"/>
          <a:ea typeface="ＭＳ Ｐゴシック" charset="-128"/>
          <a:cs typeface="ＭＳ Ｐゴシック" charset="-128"/>
        </a:defRPr>
      </a:lvl3pPr>
      <a:lvl4pPr marL="1254884" indent="-223691" algn="l" rtl="0" eaLnBrk="1" fontAlgn="base" hangingPunct="1">
        <a:lnSpc>
          <a:spcPct val="90000"/>
        </a:lnSpc>
        <a:spcBef>
          <a:spcPts val="600"/>
        </a:spcBef>
        <a:spcAft>
          <a:spcPct val="0"/>
        </a:spcAft>
        <a:buChar char="–"/>
        <a:defRPr sz="1800">
          <a:solidFill>
            <a:srgbClr val="000000"/>
          </a:solidFill>
          <a:latin typeface="+mn-lt"/>
          <a:ea typeface="ＭＳ Ｐゴシック" charset="-128"/>
        </a:defRPr>
      </a:lvl4pPr>
      <a:lvl5pPr marL="1592799" indent="-223691" algn="l" rtl="0" eaLnBrk="1" fontAlgn="base" hangingPunct="1">
        <a:lnSpc>
          <a:spcPct val="90000"/>
        </a:lnSpc>
        <a:spcBef>
          <a:spcPts val="600"/>
        </a:spcBef>
        <a:spcAft>
          <a:spcPct val="0"/>
        </a:spcAft>
        <a:buChar char="»"/>
        <a:defRPr sz="1800">
          <a:solidFill>
            <a:srgbClr val="000000"/>
          </a:solidFill>
          <a:latin typeface="+mn-lt"/>
          <a:ea typeface="ＭＳ Ｐゴシック" charset="-128"/>
        </a:defRPr>
      </a:lvl5pPr>
      <a:lvl6pPr marL="2049695" indent="-223691" algn="l" rtl="0" eaLnBrk="1" fontAlgn="base" hangingPunct="1">
        <a:lnSpc>
          <a:spcPct val="85000"/>
        </a:lnSpc>
        <a:spcBef>
          <a:spcPct val="20000"/>
        </a:spcBef>
        <a:spcAft>
          <a:spcPct val="0"/>
        </a:spcAft>
        <a:buChar char="»"/>
        <a:defRPr sz="2000">
          <a:solidFill>
            <a:schemeClr val="tx1"/>
          </a:solidFill>
          <a:latin typeface="+mn-lt"/>
          <a:ea typeface="ヒラギノ角ゴ Pro W3" pitchFamily="-65" charset="-128"/>
        </a:defRPr>
      </a:lvl6pPr>
      <a:lvl7pPr marL="2506594" indent="-223691" algn="l" rtl="0" eaLnBrk="1" fontAlgn="base" hangingPunct="1">
        <a:lnSpc>
          <a:spcPct val="85000"/>
        </a:lnSpc>
        <a:spcBef>
          <a:spcPct val="20000"/>
        </a:spcBef>
        <a:spcAft>
          <a:spcPct val="0"/>
        </a:spcAft>
        <a:buChar char="»"/>
        <a:defRPr sz="2000">
          <a:solidFill>
            <a:schemeClr val="tx1"/>
          </a:solidFill>
          <a:latin typeface="+mn-lt"/>
          <a:ea typeface="ヒラギノ角ゴ Pro W3" pitchFamily="-65" charset="-128"/>
        </a:defRPr>
      </a:lvl7pPr>
      <a:lvl8pPr marL="2963495" indent="-223691" algn="l" rtl="0" eaLnBrk="1" fontAlgn="base" hangingPunct="1">
        <a:lnSpc>
          <a:spcPct val="85000"/>
        </a:lnSpc>
        <a:spcBef>
          <a:spcPct val="20000"/>
        </a:spcBef>
        <a:spcAft>
          <a:spcPct val="0"/>
        </a:spcAft>
        <a:buChar char="»"/>
        <a:defRPr sz="2000">
          <a:solidFill>
            <a:schemeClr val="tx1"/>
          </a:solidFill>
          <a:latin typeface="+mn-lt"/>
          <a:ea typeface="ヒラギノ角ゴ Pro W3" pitchFamily="-65" charset="-128"/>
        </a:defRPr>
      </a:lvl8pPr>
      <a:lvl9pPr marL="3420393" indent="-223691" algn="l" rtl="0" eaLnBrk="1" fontAlgn="base" hangingPunct="1">
        <a:lnSpc>
          <a:spcPct val="85000"/>
        </a:lnSpc>
        <a:spcBef>
          <a:spcPct val="20000"/>
        </a:spcBef>
        <a:spcAft>
          <a:spcPct val="0"/>
        </a:spcAft>
        <a:buChar char="»"/>
        <a:defRPr sz="2000">
          <a:solidFill>
            <a:schemeClr val="tx1"/>
          </a:solidFill>
          <a:latin typeface="+mn-lt"/>
          <a:ea typeface="ヒラギノ角ゴ Pro W3" pitchFamily="-65" charset="-128"/>
        </a:defRPr>
      </a:lvl9pPr>
    </p:bodyStyle>
    <p:otherStyle>
      <a:defPPr>
        <a:defRPr lang="en-US"/>
      </a:defPPr>
      <a:lvl1pPr marL="0" algn="l" defTabSz="456899" rtl="0" eaLnBrk="1" latinLnBrk="0" hangingPunct="1">
        <a:defRPr sz="1800" kern="1200">
          <a:solidFill>
            <a:schemeClr val="tx1"/>
          </a:solidFill>
          <a:latin typeface="+mn-lt"/>
          <a:ea typeface="+mn-ea"/>
          <a:cs typeface="+mn-cs"/>
        </a:defRPr>
      </a:lvl1pPr>
      <a:lvl2pPr marL="456899" algn="l" defTabSz="456899" rtl="0" eaLnBrk="1" latinLnBrk="0" hangingPunct="1">
        <a:defRPr sz="1800" kern="1200">
          <a:solidFill>
            <a:schemeClr val="tx1"/>
          </a:solidFill>
          <a:latin typeface="+mn-lt"/>
          <a:ea typeface="+mn-ea"/>
          <a:cs typeface="+mn-cs"/>
        </a:defRPr>
      </a:lvl2pPr>
      <a:lvl3pPr marL="913798" algn="l" defTabSz="456899" rtl="0" eaLnBrk="1" latinLnBrk="0" hangingPunct="1">
        <a:defRPr sz="1800" kern="1200">
          <a:solidFill>
            <a:schemeClr val="tx1"/>
          </a:solidFill>
          <a:latin typeface="+mn-lt"/>
          <a:ea typeface="+mn-ea"/>
          <a:cs typeface="+mn-cs"/>
        </a:defRPr>
      </a:lvl3pPr>
      <a:lvl4pPr marL="1370695" algn="l" defTabSz="456899" rtl="0" eaLnBrk="1" latinLnBrk="0" hangingPunct="1">
        <a:defRPr sz="1800" kern="1200">
          <a:solidFill>
            <a:schemeClr val="tx1"/>
          </a:solidFill>
          <a:latin typeface="+mn-lt"/>
          <a:ea typeface="+mn-ea"/>
          <a:cs typeface="+mn-cs"/>
        </a:defRPr>
      </a:lvl4pPr>
      <a:lvl5pPr marL="1827596" algn="l" defTabSz="456899" rtl="0" eaLnBrk="1" latinLnBrk="0" hangingPunct="1">
        <a:defRPr sz="1800" kern="1200">
          <a:solidFill>
            <a:schemeClr val="tx1"/>
          </a:solidFill>
          <a:latin typeface="+mn-lt"/>
          <a:ea typeface="+mn-ea"/>
          <a:cs typeface="+mn-cs"/>
        </a:defRPr>
      </a:lvl5pPr>
      <a:lvl6pPr marL="2284492" algn="l" defTabSz="456899" rtl="0" eaLnBrk="1" latinLnBrk="0" hangingPunct="1">
        <a:defRPr sz="1800" kern="1200">
          <a:solidFill>
            <a:schemeClr val="tx1"/>
          </a:solidFill>
          <a:latin typeface="+mn-lt"/>
          <a:ea typeface="+mn-ea"/>
          <a:cs typeface="+mn-cs"/>
        </a:defRPr>
      </a:lvl6pPr>
      <a:lvl7pPr marL="2741387" algn="l" defTabSz="456899" rtl="0" eaLnBrk="1" latinLnBrk="0" hangingPunct="1">
        <a:defRPr sz="1800" kern="1200">
          <a:solidFill>
            <a:schemeClr val="tx1"/>
          </a:solidFill>
          <a:latin typeface="+mn-lt"/>
          <a:ea typeface="+mn-ea"/>
          <a:cs typeface="+mn-cs"/>
        </a:defRPr>
      </a:lvl7pPr>
      <a:lvl8pPr marL="3198287" algn="l" defTabSz="456899" rtl="0" eaLnBrk="1" latinLnBrk="0" hangingPunct="1">
        <a:defRPr sz="1800" kern="1200">
          <a:solidFill>
            <a:schemeClr val="tx1"/>
          </a:solidFill>
          <a:latin typeface="+mn-lt"/>
          <a:ea typeface="+mn-ea"/>
          <a:cs typeface="+mn-cs"/>
        </a:defRPr>
      </a:lvl8pPr>
      <a:lvl9pPr marL="3655186" algn="l" defTabSz="456899"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title.jpg"/>
          <p:cNvPicPr>
            <a:picLocks noChangeAspect="1"/>
          </p:cNvPicPr>
          <p:nvPr/>
        </p:nvPicPr>
        <p:blipFill>
          <a:blip r:embed="rId15" cstate="email">
            <a:extLst>
              <a:ext uri="{28A0092B-C50C-407E-A947-70E740481C1C}">
                <a14:useLocalDpi xmlns:a14="http://schemas.microsoft.com/office/drawing/2010/main" val="0"/>
              </a:ext>
            </a:extLst>
          </a:blip>
          <a:stretch>
            <a:fillRect/>
          </a:stretch>
        </p:blipFill>
        <p:spPr>
          <a:xfrm>
            <a:off x="0" y="0"/>
            <a:ext cx="9144000" cy="762000"/>
          </a:xfrm>
          <a:prstGeom prst="rect">
            <a:avLst/>
          </a:prstGeom>
        </p:spPr>
      </p:pic>
      <p:sp>
        <p:nvSpPr>
          <p:cNvPr id="12291" name="Rectangle 15"/>
          <p:cNvSpPr>
            <a:spLocks noGrp="1" noChangeArrowheads="1"/>
          </p:cNvSpPr>
          <p:nvPr>
            <p:ph type="title"/>
          </p:nvPr>
        </p:nvSpPr>
        <p:spPr bwMode="auto">
          <a:xfrm>
            <a:off x="727203" y="50949"/>
            <a:ext cx="8287972" cy="617686"/>
          </a:xfrm>
          <a:prstGeom prst="rect">
            <a:avLst/>
          </a:prstGeom>
          <a:noFill/>
          <a:ln w="9525">
            <a:noFill/>
            <a:miter lim="800000"/>
            <a:headEnd/>
            <a:tailEnd/>
          </a:ln>
        </p:spPr>
        <p:txBody>
          <a:bodyPr vert="horz" wrap="square" lIns="91380" tIns="45690" rIns="91380" bIns="45690" numCol="1" anchor="ctr" anchorCtr="0" compatLnSpc="1">
            <a:prstTxWarp prst="textNoShape">
              <a:avLst/>
            </a:prstTxWarp>
          </a:bodyPr>
          <a:lstStyle/>
          <a:p>
            <a:pPr lvl="0"/>
            <a:r>
              <a:rPr lang="en-US" smtClean="0"/>
              <a:t>Click to edit Master title style</a:t>
            </a:r>
            <a:endParaRPr lang="en-US" dirty="0" smtClean="0"/>
          </a:p>
        </p:txBody>
      </p:sp>
      <p:sp>
        <p:nvSpPr>
          <p:cNvPr id="12292" name="Rectangle 17"/>
          <p:cNvSpPr>
            <a:spLocks noGrp="1" noChangeArrowheads="1"/>
          </p:cNvSpPr>
          <p:nvPr>
            <p:ph type="body" idx="1"/>
          </p:nvPr>
        </p:nvSpPr>
        <p:spPr bwMode="auto">
          <a:xfrm>
            <a:off x="328596" y="884624"/>
            <a:ext cx="8488787" cy="5476269"/>
          </a:xfrm>
          <a:prstGeom prst="rect">
            <a:avLst/>
          </a:prstGeom>
          <a:noFill/>
          <a:ln w="9525">
            <a:noFill/>
            <a:miter lim="800000"/>
            <a:headEnd/>
            <a:tailEnd/>
          </a:ln>
        </p:spPr>
        <p:txBody>
          <a:bodyPr vert="horz" wrap="square" lIns="91380" tIns="45690" rIns="91380" bIns="4569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1060" name="Rectangle 36"/>
          <p:cNvSpPr>
            <a:spLocks noChangeArrowheads="1"/>
          </p:cNvSpPr>
          <p:nvPr/>
        </p:nvSpPr>
        <p:spPr bwMode="auto">
          <a:xfrm>
            <a:off x="0" y="0"/>
            <a:ext cx="9144000" cy="6858000"/>
          </a:xfrm>
          <a:prstGeom prst="rect">
            <a:avLst/>
          </a:prstGeom>
          <a:noFill/>
          <a:ln w="9525">
            <a:noFill/>
            <a:miter lim="800000"/>
            <a:headEnd/>
            <a:tailEnd/>
          </a:ln>
          <a:effectLst/>
        </p:spPr>
        <p:txBody>
          <a:bodyPr wrap="none" lIns="91380" tIns="45690" rIns="91380" bIns="45690" anchor="ctr"/>
          <a:lstStyle/>
          <a:p>
            <a:pPr eaLnBrk="0" hangingPunct="0">
              <a:defRPr/>
            </a:pPr>
            <a:endParaRPr lang="en-US">
              <a:solidFill>
                <a:srgbClr val="FFFFFF"/>
              </a:solidFill>
              <a:latin typeface="Arial" charset="0"/>
            </a:endParaRPr>
          </a:p>
        </p:txBody>
      </p:sp>
      <p:sp>
        <p:nvSpPr>
          <p:cNvPr id="1091" name="Rectangle 67"/>
          <p:cNvSpPr>
            <a:spLocks noChangeArrowheads="1"/>
          </p:cNvSpPr>
          <p:nvPr/>
        </p:nvSpPr>
        <p:spPr bwMode="auto">
          <a:xfrm>
            <a:off x="8603730" y="6578163"/>
            <a:ext cx="495300" cy="354012"/>
          </a:xfrm>
          <a:prstGeom prst="rect">
            <a:avLst/>
          </a:prstGeom>
          <a:noFill/>
          <a:ln w="9525">
            <a:noFill/>
            <a:miter lim="800000"/>
            <a:headEnd/>
            <a:tailEnd/>
          </a:ln>
          <a:effectLst/>
        </p:spPr>
        <p:txBody>
          <a:bodyPr lIns="91380" tIns="45690" rIns="91380" bIns="45690"/>
          <a:lstStyle/>
          <a:p>
            <a:pPr algn="r" eaLnBrk="0" hangingPunct="0">
              <a:defRPr/>
            </a:pPr>
            <a:fld id="{F8D5B1A9-9AEB-4403-B6FB-F1BE4DF40A31}" type="slidenum">
              <a:rPr lang="en-US" sz="1100">
                <a:solidFill>
                  <a:srgbClr val="000000"/>
                </a:solidFill>
                <a:ea typeface="ＭＳ Ｐゴシック" charset="-128"/>
              </a:rPr>
              <a:pPr algn="r" eaLnBrk="0" hangingPunct="0">
                <a:defRPr/>
              </a:pPr>
              <a:t>‹#›</a:t>
            </a:fld>
            <a:endParaRPr lang="en-US" sz="1100" dirty="0">
              <a:solidFill>
                <a:srgbClr val="000000"/>
              </a:solidFill>
              <a:ea typeface="ＭＳ Ｐゴシック" charset="-128"/>
            </a:endParaRPr>
          </a:p>
        </p:txBody>
      </p:sp>
      <p:pic>
        <p:nvPicPr>
          <p:cNvPr id="8" name="Picture 7" descr="2012 PPT Template.jpg"/>
          <p:cNvPicPr>
            <a:picLocks noChangeAspect="1"/>
          </p:cNvPicPr>
          <p:nvPr userDrawn="1"/>
        </p:nvPicPr>
        <p:blipFill rotWithShape="1">
          <a:blip r:embed="rId16" cstate="email">
            <a:extLst>
              <a:ext uri="{28A0092B-C50C-407E-A947-70E740481C1C}">
                <a14:useLocalDpi xmlns:a14="http://schemas.microsoft.com/office/drawing/2010/main" val="0"/>
              </a:ext>
            </a:extLst>
          </a:blip>
          <a:srcRect/>
          <a:stretch/>
        </p:blipFill>
        <p:spPr>
          <a:xfrm>
            <a:off x="0" y="7"/>
            <a:ext cx="9144000" cy="758825"/>
          </a:xfrm>
          <a:prstGeom prst="rect">
            <a:avLst/>
          </a:prstGeom>
        </p:spPr>
      </p:pic>
      <p:sp>
        <p:nvSpPr>
          <p:cNvPr id="9" name="Rectangle 36"/>
          <p:cNvSpPr>
            <a:spLocks noChangeArrowheads="1"/>
          </p:cNvSpPr>
          <p:nvPr userDrawn="1"/>
        </p:nvSpPr>
        <p:spPr bwMode="auto">
          <a:xfrm>
            <a:off x="0" y="0"/>
            <a:ext cx="9144000" cy="6858000"/>
          </a:xfrm>
          <a:prstGeom prst="rect">
            <a:avLst/>
          </a:prstGeom>
          <a:noFill/>
          <a:ln w="9525">
            <a:solidFill>
              <a:schemeClr val="tx1"/>
            </a:solidFill>
            <a:miter lim="800000"/>
            <a:headEnd/>
            <a:tailEnd/>
          </a:ln>
          <a:effectLst/>
        </p:spPr>
        <p:txBody>
          <a:bodyPr wrap="none" lIns="91380" tIns="45690" rIns="91380" bIns="45690" anchor="ctr"/>
          <a:lstStyle/>
          <a:p>
            <a:pPr eaLnBrk="0" hangingPunct="0">
              <a:defRPr/>
            </a:pPr>
            <a:endParaRPr lang="en-US" dirty="0">
              <a:solidFill>
                <a:prstClr val="white"/>
              </a:solidFill>
              <a:latin typeface="Arial" charset="0"/>
            </a:endParaRPr>
          </a:p>
        </p:txBody>
      </p:sp>
      <p:pic>
        <p:nvPicPr>
          <p:cNvPr id="11" name="Picture 25" descr="NASA insigniaCMYK"/>
          <p:cNvPicPr preferRelativeResize="0">
            <a:picLocks noChangeAspect="1" noChangeArrowheads="1"/>
          </p:cNvPicPr>
          <p:nvPr userDrawn="1"/>
        </p:nvPicPr>
        <p:blipFill>
          <a:blip r:embed="rId17" cstate="screen">
            <a:extLst>
              <a:ext uri="{28A0092B-C50C-407E-A947-70E740481C1C}">
                <a14:useLocalDpi xmlns:a14="http://schemas.microsoft.com/office/drawing/2010/main" val="0"/>
              </a:ext>
            </a:extLst>
          </a:blip>
          <a:srcRect/>
          <a:stretch>
            <a:fillRect/>
          </a:stretch>
        </p:blipFill>
        <p:spPr bwMode="auto">
          <a:xfrm>
            <a:off x="28863" y="122166"/>
            <a:ext cx="721562" cy="577741"/>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4634" r:id="rId1"/>
    <p:sldLayoutId id="2147484635" r:id="rId2"/>
    <p:sldLayoutId id="2147484636" r:id="rId3"/>
    <p:sldLayoutId id="2147484637" r:id="rId4"/>
    <p:sldLayoutId id="2147484638" r:id="rId5"/>
    <p:sldLayoutId id="2147484639" r:id="rId6"/>
    <p:sldLayoutId id="2147484640" r:id="rId7"/>
    <p:sldLayoutId id="2147484641" r:id="rId8"/>
    <p:sldLayoutId id="2147484642" r:id="rId9"/>
    <p:sldLayoutId id="2147484643" r:id="rId10"/>
    <p:sldLayoutId id="2147484644" r:id="rId11"/>
    <p:sldLayoutId id="2147484645" r:id="rId12"/>
    <p:sldLayoutId id="2147484646" r:id="rId13"/>
  </p:sldLayoutIdLst>
  <p:transition xmlns:p14="http://schemas.microsoft.com/office/powerpoint/2010/main">
    <p:wipe dir="d"/>
  </p:transition>
  <p:hf hdr="0" ftr="0" dt="0"/>
  <p:txStyles>
    <p:titleStyle>
      <a:lvl1pPr algn="ctr" rtl="0" eaLnBrk="1" fontAlgn="base" hangingPunct="1">
        <a:lnSpc>
          <a:spcPct val="85000"/>
        </a:lnSpc>
        <a:spcBef>
          <a:spcPct val="0"/>
        </a:spcBef>
        <a:spcAft>
          <a:spcPct val="0"/>
        </a:spcAft>
        <a:defRPr sz="2600" b="1">
          <a:solidFill>
            <a:schemeClr val="tx1"/>
          </a:solidFill>
          <a:latin typeface="+mj-lt"/>
          <a:ea typeface="ヒラギノ角ゴ Pro W3" pitchFamily="-109" charset="-128"/>
          <a:cs typeface="ヒラギノ角ゴ Pro W3" pitchFamily="-109" charset="-128"/>
        </a:defRPr>
      </a:lvl1pPr>
      <a:lvl2pPr algn="l" rtl="0" eaLnBrk="1" fontAlgn="base" hangingPunct="1">
        <a:lnSpc>
          <a:spcPct val="85000"/>
        </a:lnSpc>
        <a:spcBef>
          <a:spcPct val="0"/>
        </a:spcBef>
        <a:spcAft>
          <a:spcPct val="0"/>
        </a:spcAft>
        <a:defRPr sz="3000">
          <a:solidFill>
            <a:schemeClr val="bg1"/>
          </a:solidFill>
          <a:latin typeface="Arial" pitchFamily="-65" charset="0"/>
          <a:ea typeface="ヒラギノ角ゴ Pro W3" pitchFamily="-109" charset="-128"/>
          <a:cs typeface="ヒラギノ角ゴ Pro W3" pitchFamily="-109" charset="-128"/>
        </a:defRPr>
      </a:lvl2pPr>
      <a:lvl3pPr algn="l" rtl="0" eaLnBrk="1" fontAlgn="base" hangingPunct="1">
        <a:lnSpc>
          <a:spcPct val="85000"/>
        </a:lnSpc>
        <a:spcBef>
          <a:spcPct val="0"/>
        </a:spcBef>
        <a:spcAft>
          <a:spcPct val="0"/>
        </a:spcAft>
        <a:defRPr sz="3000">
          <a:solidFill>
            <a:schemeClr val="bg1"/>
          </a:solidFill>
          <a:latin typeface="Arial" pitchFamily="-65" charset="0"/>
          <a:ea typeface="ヒラギノ角ゴ Pro W3" pitchFamily="-109" charset="-128"/>
          <a:cs typeface="ヒラギノ角ゴ Pro W3" pitchFamily="-109" charset="-128"/>
        </a:defRPr>
      </a:lvl3pPr>
      <a:lvl4pPr algn="l" rtl="0" eaLnBrk="1" fontAlgn="base" hangingPunct="1">
        <a:lnSpc>
          <a:spcPct val="85000"/>
        </a:lnSpc>
        <a:spcBef>
          <a:spcPct val="0"/>
        </a:spcBef>
        <a:spcAft>
          <a:spcPct val="0"/>
        </a:spcAft>
        <a:defRPr sz="3000">
          <a:solidFill>
            <a:schemeClr val="bg1"/>
          </a:solidFill>
          <a:latin typeface="Arial" pitchFamily="-65" charset="0"/>
          <a:ea typeface="ヒラギノ角ゴ Pro W3" pitchFamily="-109" charset="-128"/>
          <a:cs typeface="ヒラギノ角ゴ Pro W3" pitchFamily="-109" charset="-128"/>
        </a:defRPr>
      </a:lvl4pPr>
      <a:lvl5pPr algn="l" rtl="0" eaLnBrk="1" fontAlgn="base" hangingPunct="1">
        <a:lnSpc>
          <a:spcPct val="85000"/>
        </a:lnSpc>
        <a:spcBef>
          <a:spcPct val="0"/>
        </a:spcBef>
        <a:spcAft>
          <a:spcPct val="0"/>
        </a:spcAft>
        <a:defRPr sz="3000">
          <a:solidFill>
            <a:schemeClr val="bg1"/>
          </a:solidFill>
          <a:latin typeface="Arial" pitchFamily="-65" charset="0"/>
          <a:ea typeface="ヒラギノ角ゴ Pro W3" pitchFamily="-109" charset="-128"/>
          <a:cs typeface="ヒラギノ角ゴ Pro W3" pitchFamily="-109" charset="-128"/>
        </a:defRPr>
      </a:lvl5pPr>
      <a:lvl6pPr marL="456899" algn="l" rtl="0" eaLnBrk="1" fontAlgn="base" hangingPunct="1">
        <a:lnSpc>
          <a:spcPct val="85000"/>
        </a:lnSpc>
        <a:spcBef>
          <a:spcPct val="0"/>
        </a:spcBef>
        <a:spcAft>
          <a:spcPct val="0"/>
        </a:spcAft>
        <a:defRPr sz="3000">
          <a:solidFill>
            <a:schemeClr val="bg1"/>
          </a:solidFill>
          <a:latin typeface="Arial" pitchFamily="-65" charset="0"/>
        </a:defRPr>
      </a:lvl6pPr>
      <a:lvl7pPr marL="913798" algn="l" rtl="0" eaLnBrk="1" fontAlgn="base" hangingPunct="1">
        <a:lnSpc>
          <a:spcPct val="85000"/>
        </a:lnSpc>
        <a:spcBef>
          <a:spcPct val="0"/>
        </a:spcBef>
        <a:spcAft>
          <a:spcPct val="0"/>
        </a:spcAft>
        <a:defRPr sz="3000">
          <a:solidFill>
            <a:schemeClr val="bg1"/>
          </a:solidFill>
          <a:latin typeface="Arial" pitchFamily="-65" charset="0"/>
        </a:defRPr>
      </a:lvl7pPr>
      <a:lvl8pPr marL="1370695" algn="l" rtl="0" eaLnBrk="1" fontAlgn="base" hangingPunct="1">
        <a:lnSpc>
          <a:spcPct val="85000"/>
        </a:lnSpc>
        <a:spcBef>
          <a:spcPct val="0"/>
        </a:spcBef>
        <a:spcAft>
          <a:spcPct val="0"/>
        </a:spcAft>
        <a:defRPr sz="3000">
          <a:solidFill>
            <a:schemeClr val="bg1"/>
          </a:solidFill>
          <a:latin typeface="Arial" pitchFamily="-65" charset="0"/>
        </a:defRPr>
      </a:lvl8pPr>
      <a:lvl9pPr marL="1827596" algn="l" rtl="0" eaLnBrk="1" fontAlgn="base" hangingPunct="1">
        <a:lnSpc>
          <a:spcPct val="85000"/>
        </a:lnSpc>
        <a:spcBef>
          <a:spcPct val="0"/>
        </a:spcBef>
        <a:spcAft>
          <a:spcPct val="0"/>
        </a:spcAft>
        <a:defRPr sz="3000">
          <a:solidFill>
            <a:schemeClr val="bg1"/>
          </a:solidFill>
          <a:latin typeface="Arial" pitchFamily="-65" charset="0"/>
        </a:defRPr>
      </a:lvl9pPr>
    </p:titleStyle>
    <p:bodyStyle>
      <a:lvl1pPr marL="282388" indent="-282388" algn="l" rtl="0" eaLnBrk="1" fontAlgn="base" hangingPunct="1">
        <a:lnSpc>
          <a:spcPct val="85000"/>
        </a:lnSpc>
        <a:spcBef>
          <a:spcPct val="20000"/>
        </a:spcBef>
        <a:spcAft>
          <a:spcPct val="0"/>
        </a:spcAft>
        <a:buClrTx/>
        <a:buFont typeface="Arial"/>
        <a:buChar char="•"/>
        <a:defRPr sz="2000">
          <a:solidFill>
            <a:srgbClr val="000000"/>
          </a:solidFill>
          <a:latin typeface="+mn-lt"/>
          <a:ea typeface="ヒラギノ角ゴ Pro W3" pitchFamily="-109" charset="-128"/>
          <a:cs typeface="ヒラギノ角ゴ Pro W3" pitchFamily="-109" charset="-128"/>
        </a:defRPr>
      </a:lvl1pPr>
      <a:lvl2pPr marL="636168" indent="-239556" algn="l" rtl="0" eaLnBrk="1" fontAlgn="base" hangingPunct="1">
        <a:lnSpc>
          <a:spcPct val="90000"/>
        </a:lnSpc>
        <a:spcBef>
          <a:spcPts val="600"/>
        </a:spcBef>
        <a:spcAft>
          <a:spcPct val="0"/>
        </a:spcAft>
        <a:buFont typeface="Lucida Grande"/>
        <a:buChar char="-"/>
        <a:defRPr sz="1800">
          <a:solidFill>
            <a:srgbClr val="000000"/>
          </a:solidFill>
          <a:latin typeface="+mn-lt"/>
          <a:ea typeface="ヒラギノ角ゴ Pro W3" pitchFamily="-65" charset="-128"/>
        </a:defRPr>
      </a:lvl2pPr>
      <a:lvl3pPr marL="916968" indent="-166577" algn="l" rtl="0" eaLnBrk="1" fontAlgn="base" hangingPunct="1">
        <a:lnSpc>
          <a:spcPct val="90000"/>
        </a:lnSpc>
        <a:spcBef>
          <a:spcPts val="600"/>
        </a:spcBef>
        <a:spcAft>
          <a:spcPct val="0"/>
        </a:spcAft>
        <a:buChar char="•"/>
        <a:defRPr sz="1800">
          <a:solidFill>
            <a:srgbClr val="000000"/>
          </a:solidFill>
          <a:latin typeface="+mn-lt"/>
          <a:ea typeface="ＭＳ Ｐゴシック" charset="-128"/>
          <a:cs typeface="ＭＳ Ｐゴシック" charset="-128"/>
        </a:defRPr>
      </a:lvl3pPr>
      <a:lvl4pPr marL="1254884" indent="-223691" algn="l" rtl="0" eaLnBrk="1" fontAlgn="base" hangingPunct="1">
        <a:lnSpc>
          <a:spcPct val="90000"/>
        </a:lnSpc>
        <a:spcBef>
          <a:spcPts val="600"/>
        </a:spcBef>
        <a:spcAft>
          <a:spcPct val="0"/>
        </a:spcAft>
        <a:buChar char="–"/>
        <a:defRPr sz="1800">
          <a:solidFill>
            <a:srgbClr val="000000"/>
          </a:solidFill>
          <a:latin typeface="+mn-lt"/>
          <a:ea typeface="ＭＳ Ｐゴシック" charset="-128"/>
        </a:defRPr>
      </a:lvl4pPr>
      <a:lvl5pPr marL="1592799" indent="-223691" algn="l" rtl="0" eaLnBrk="1" fontAlgn="base" hangingPunct="1">
        <a:lnSpc>
          <a:spcPct val="90000"/>
        </a:lnSpc>
        <a:spcBef>
          <a:spcPts val="600"/>
        </a:spcBef>
        <a:spcAft>
          <a:spcPct val="0"/>
        </a:spcAft>
        <a:buChar char="»"/>
        <a:defRPr sz="1800">
          <a:solidFill>
            <a:srgbClr val="000000"/>
          </a:solidFill>
          <a:latin typeface="+mn-lt"/>
          <a:ea typeface="ＭＳ Ｐゴシック" charset="-128"/>
        </a:defRPr>
      </a:lvl5pPr>
      <a:lvl6pPr marL="2049695" indent="-223691" algn="l" rtl="0" eaLnBrk="1" fontAlgn="base" hangingPunct="1">
        <a:lnSpc>
          <a:spcPct val="85000"/>
        </a:lnSpc>
        <a:spcBef>
          <a:spcPct val="20000"/>
        </a:spcBef>
        <a:spcAft>
          <a:spcPct val="0"/>
        </a:spcAft>
        <a:buChar char="»"/>
        <a:defRPr sz="2000">
          <a:solidFill>
            <a:schemeClr val="tx1"/>
          </a:solidFill>
          <a:latin typeface="+mn-lt"/>
          <a:ea typeface="ヒラギノ角ゴ Pro W3" pitchFamily="-65" charset="-128"/>
        </a:defRPr>
      </a:lvl6pPr>
      <a:lvl7pPr marL="2506594" indent="-223691" algn="l" rtl="0" eaLnBrk="1" fontAlgn="base" hangingPunct="1">
        <a:lnSpc>
          <a:spcPct val="85000"/>
        </a:lnSpc>
        <a:spcBef>
          <a:spcPct val="20000"/>
        </a:spcBef>
        <a:spcAft>
          <a:spcPct val="0"/>
        </a:spcAft>
        <a:buChar char="»"/>
        <a:defRPr sz="2000">
          <a:solidFill>
            <a:schemeClr val="tx1"/>
          </a:solidFill>
          <a:latin typeface="+mn-lt"/>
          <a:ea typeface="ヒラギノ角ゴ Pro W3" pitchFamily="-65" charset="-128"/>
        </a:defRPr>
      </a:lvl7pPr>
      <a:lvl8pPr marL="2963495" indent="-223691" algn="l" rtl="0" eaLnBrk="1" fontAlgn="base" hangingPunct="1">
        <a:lnSpc>
          <a:spcPct val="85000"/>
        </a:lnSpc>
        <a:spcBef>
          <a:spcPct val="20000"/>
        </a:spcBef>
        <a:spcAft>
          <a:spcPct val="0"/>
        </a:spcAft>
        <a:buChar char="»"/>
        <a:defRPr sz="2000">
          <a:solidFill>
            <a:schemeClr val="tx1"/>
          </a:solidFill>
          <a:latin typeface="+mn-lt"/>
          <a:ea typeface="ヒラギノ角ゴ Pro W3" pitchFamily="-65" charset="-128"/>
        </a:defRPr>
      </a:lvl8pPr>
      <a:lvl9pPr marL="3420393" indent="-223691" algn="l" rtl="0" eaLnBrk="1" fontAlgn="base" hangingPunct="1">
        <a:lnSpc>
          <a:spcPct val="85000"/>
        </a:lnSpc>
        <a:spcBef>
          <a:spcPct val="20000"/>
        </a:spcBef>
        <a:spcAft>
          <a:spcPct val="0"/>
        </a:spcAft>
        <a:buChar char="»"/>
        <a:defRPr sz="2000">
          <a:solidFill>
            <a:schemeClr val="tx1"/>
          </a:solidFill>
          <a:latin typeface="+mn-lt"/>
          <a:ea typeface="ヒラギノ角ゴ Pro W3" pitchFamily="-65" charset="-128"/>
        </a:defRPr>
      </a:lvl9pPr>
    </p:bodyStyle>
    <p:otherStyle>
      <a:defPPr>
        <a:defRPr lang="en-US"/>
      </a:defPPr>
      <a:lvl1pPr marL="0" algn="l" defTabSz="456899" rtl="0" eaLnBrk="1" latinLnBrk="0" hangingPunct="1">
        <a:defRPr sz="1800" kern="1200">
          <a:solidFill>
            <a:schemeClr val="tx1"/>
          </a:solidFill>
          <a:latin typeface="+mn-lt"/>
          <a:ea typeface="+mn-ea"/>
          <a:cs typeface="+mn-cs"/>
        </a:defRPr>
      </a:lvl1pPr>
      <a:lvl2pPr marL="456899" algn="l" defTabSz="456899" rtl="0" eaLnBrk="1" latinLnBrk="0" hangingPunct="1">
        <a:defRPr sz="1800" kern="1200">
          <a:solidFill>
            <a:schemeClr val="tx1"/>
          </a:solidFill>
          <a:latin typeface="+mn-lt"/>
          <a:ea typeface="+mn-ea"/>
          <a:cs typeface="+mn-cs"/>
        </a:defRPr>
      </a:lvl2pPr>
      <a:lvl3pPr marL="913798" algn="l" defTabSz="456899" rtl="0" eaLnBrk="1" latinLnBrk="0" hangingPunct="1">
        <a:defRPr sz="1800" kern="1200">
          <a:solidFill>
            <a:schemeClr val="tx1"/>
          </a:solidFill>
          <a:latin typeface="+mn-lt"/>
          <a:ea typeface="+mn-ea"/>
          <a:cs typeface="+mn-cs"/>
        </a:defRPr>
      </a:lvl3pPr>
      <a:lvl4pPr marL="1370695" algn="l" defTabSz="456899" rtl="0" eaLnBrk="1" latinLnBrk="0" hangingPunct="1">
        <a:defRPr sz="1800" kern="1200">
          <a:solidFill>
            <a:schemeClr val="tx1"/>
          </a:solidFill>
          <a:latin typeface="+mn-lt"/>
          <a:ea typeface="+mn-ea"/>
          <a:cs typeface="+mn-cs"/>
        </a:defRPr>
      </a:lvl4pPr>
      <a:lvl5pPr marL="1827596" algn="l" defTabSz="456899" rtl="0" eaLnBrk="1" latinLnBrk="0" hangingPunct="1">
        <a:defRPr sz="1800" kern="1200">
          <a:solidFill>
            <a:schemeClr val="tx1"/>
          </a:solidFill>
          <a:latin typeface="+mn-lt"/>
          <a:ea typeface="+mn-ea"/>
          <a:cs typeface="+mn-cs"/>
        </a:defRPr>
      </a:lvl5pPr>
      <a:lvl6pPr marL="2284492" algn="l" defTabSz="456899" rtl="0" eaLnBrk="1" latinLnBrk="0" hangingPunct="1">
        <a:defRPr sz="1800" kern="1200">
          <a:solidFill>
            <a:schemeClr val="tx1"/>
          </a:solidFill>
          <a:latin typeface="+mn-lt"/>
          <a:ea typeface="+mn-ea"/>
          <a:cs typeface="+mn-cs"/>
        </a:defRPr>
      </a:lvl6pPr>
      <a:lvl7pPr marL="2741387" algn="l" defTabSz="456899" rtl="0" eaLnBrk="1" latinLnBrk="0" hangingPunct="1">
        <a:defRPr sz="1800" kern="1200">
          <a:solidFill>
            <a:schemeClr val="tx1"/>
          </a:solidFill>
          <a:latin typeface="+mn-lt"/>
          <a:ea typeface="+mn-ea"/>
          <a:cs typeface="+mn-cs"/>
        </a:defRPr>
      </a:lvl7pPr>
      <a:lvl8pPr marL="3198287" algn="l" defTabSz="456899" rtl="0" eaLnBrk="1" latinLnBrk="0" hangingPunct="1">
        <a:defRPr sz="1800" kern="1200">
          <a:solidFill>
            <a:schemeClr val="tx1"/>
          </a:solidFill>
          <a:latin typeface="+mn-lt"/>
          <a:ea typeface="+mn-ea"/>
          <a:cs typeface="+mn-cs"/>
        </a:defRPr>
      </a:lvl8pPr>
      <a:lvl9pPr marL="3655186" algn="l" defTabSz="456899"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4EC4F1-7273-FF48-A761-3B5AB66426E7}" type="datetimeFigureOut">
              <a:rPr lang="en-US" smtClean="0"/>
              <a:t>6/25/15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6C30EC7-AA50-1C43-B42D-EC10066B2767}" type="slidenum">
              <a:rPr lang="en-US" smtClean="0"/>
              <a:t>‹#›</a:t>
            </a:fld>
            <a:endParaRPr lang="en-US"/>
          </a:p>
        </p:txBody>
      </p:sp>
    </p:spTree>
    <p:extLst>
      <p:ext uri="{BB962C8B-B14F-4D97-AF65-F5344CB8AC3E}">
        <p14:creationId xmlns:p14="http://schemas.microsoft.com/office/powerpoint/2010/main" val="1230654952"/>
      </p:ext>
    </p:extLst>
  </p:cSld>
  <p:clrMap bg1="lt1" tx1="dk1" bg2="lt2" tx2="dk2" accent1="accent1" accent2="accent2" accent3="accent3" accent4="accent4" accent5="accent5" accent6="accent6" hlink="hlink" folHlink="folHlink"/>
  <p:sldLayoutIdLst>
    <p:sldLayoutId id="2147484894" r:id="rId1"/>
    <p:sldLayoutId id="2147484895" r:id="rId2"/>
    <p:sldLayoutId id="2147484896" r:id="rId3"/>
    <p:sldLayoutId id="2147484897" r:id="rId4"/>
    <p:sldLayoutId id="2147484898" r:id="rId5"/>
    <p:sldLayoutId id="2147484899" r:id="rId6"/>
    <p:sldLayoutId id="2147484900" r:id="rId7"/>
    <p:sldLayoutId id="2147484901" r:id="rId8"/>
    <p:sldLayoutId id="2147484902" r:id="rId9"/>
    <p:sldLayoutId id="2147484903" r:id="rId10"/>
    <p:sldLayoutId id="2147484904"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title.jpg"/>
          <p:cNvPicPr>
            <a:picLocks noChangeAspect="1"/>
          </p:cNvPicPr>
          <p:nvPr/>
        </p:nvPicPr>
        <p:blipFill>
          <a:blip r:embed="rId15" cstate="email">
            <a:extLst>
              <a:ext uri="{28A0092B-C50C-407E-A947-70E740481C1C}">
                <a14:useLocalDpi xmlns:a14="http://schemas.microsoft.com/office/drawing/2010/main" val="0"/>
              </a:ext>
            </a:extLst>
          </a:blip>
          <a:stretch>
            <a:fillRect/>
          </a:stretch>
        </p:blipFill>
        <p:spPr>
          <a:xfrm>
            <a:off x="0" y="0"/>
            <a:ext cx="9144000" cy="762000"/>
          </a:xfrm>
          <a:prstGeom prst="rect">
            <a:avLst/>
          </a:prstGeom>
        </p:spPr>
      </p:pic>
      <p:sp>
        <p:nvSpPr>
          <p:cNvPr id="12291" name="Rectangle 15"/>
          <p:cNvSpPr>
            <a:spLocks noGrp="1" noChangeArrowheads="1"/>
          </p:cNvSpPr>
          <p:nvPr>
            <p:ph type="title"/>
          </p:nvPr>
        </p:nvSpPr>
        <p:spPr bwMode="auto">
          <a:xfrm>
            <a:off x="727203" y="50949"/>
            <a:ext cx="8287972" cy="617686"/>
          </a:xfrm>
          <a:prstGeom prst="rect">
            <a:avLst/>
          </a:prstGeom>
          <a:noFill/>
          <a:ln w="9525">
            <a:noFill/>
            <a:miter lim="800000"/>
            <a:headEnd/>
            <a:tailEnd/>
          </a:ln>
        </p:spPr>
        <p:txBody>
          <a:bodyPr vert="horz" wrap="square" lIns="91380" tIns="45690" rIns="91380" bIns="45690" numCol="1" anchor="ctr" anchorCtr="0" compatLnSpc="1">
            <a:prstTxWarp prst="textNoShape">
              <a:avLst/>
            </a:prstTxWarp>
          </a:bodyPr>
          <a:lstStyle/>
          <a:p>
            <a:pPr lvl="0"/>
            <a:r>
              <a:rPr lang="en-US" smtClean="0"/>
              <a:t>Click to edit Master title style</a:t>
            </a:r>
            <a:endParaRPr lang="en-US" dirty="0" smtClean="0"/>
          </a:p>
        </p:txBody>
      </p:sp>
      <p:sp>
        <p:nvSpPr>
          <p:cNvPr id="12292" name="Rectangle 17"/>
          <p:cNvSpPr>
            <a:spLocks noGrp="1" noChangeArrowheads="1"/>
          </p:cNvSpPr>
          <p:nvPr>
            <p:ph type="body" idx="1"/>
          </p:nvPr>
        </p:nvSpPr>
        <p:spPr bwMode="auto">
          <a:xfrm>
            <a:off x="328596" y="884624"/>
            <a:ext cx="8488787" cy="5476269"/>
          </a:xfrm>
          <a:prstGeom prst="rect">
            <a:avLst/>
          </a:prstGeom>
          <a:noFill/>
          <a:ln w="9525">
            <a:noFill/>
            <a:miter lim="800000"/>
            <a:headEnd/>
            <a:tailEnd/>
          </a:ln>
        </p:spPr>
        <p:txBody>
          <a:bodyPr vert="horz" wrap="square" lIns="91380" tIns="45690" rIns="91380" bIns="4569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1060" name="Rectangle 36"/>
          <p:cNvSpPr>
            <a:spLocks noChangeArrowheads="1"/>
          </p:cNvSpPr>
          <p:nvPr/>
        </p:nvSpPr>
        <p:spPr bwMode="auto">
          <a:xfrm>
            <a:off x="0" y="0"/>
            <a:ext cx="9144000" cy="6858000"/>
          </a:xfrm>
          <a:prstGeom prst="rect">
            <a:avLst/>
          </a:prstGeom>
          <a:noFill/>
          <a:ln w="9525">
            <a:noFill/>
            <a:miter lim="800000"/>
            <a:headEnd/>
            <a:tailEnd/>
          </a:ln>
          <a:effectLst/>
        </p:spPr>
        <p:txBody>
          <a:bodyPr wrap="none" lIns="91380" tIns="45690" rIns="91380" bIns="45690" anchor="ctr"/>
          <a:lstStyle/>
          <a:p>
            <a:pPr eaLnBrk="0" hangingPunct="0">
              <a:defRPr/>
            </a:pPr>
            <a:endParaRPr lang="en-US">
              <a:solidFill>
                <a:srgbClr val="FFFFFF"/>
              </a:solidFill>
              <a:latin typeface="Arial" charset="0"/>
            </a:endParaRPr>
          </a:p>
        </p:txBody>
      </p:sp>
      <p:sp>
        <p:nvSpPr>
          <p:cNvPr id="1091" name="Rectangle 67"/>
          <p:cNvSpPr>
            <a:spLocks noChangeArrowheads="1"/>
          </p:cNvSpPr>
          <p:nvPr/>
        </p:nvSpPr>
        <p:spPr bwMode="auto">
          <a:xfrm>
            <a:off x="8603730" y="6578163"/>
            <a:ext cx="495300" cy="354012"/>
          </a:xfrm>
          <a:prstGeom prst="rect">
            <a:avLst/>
          </a:prstGeom>
          <a:noFill/>
          <a:ln w="9525">
            <a:noFill/>
            <a:miter lim="800000"/>
            <a:headEnd/>
            <a:tailEnd/>
          </a:ln>
          <a:effectLst/>
        </p:spPr>
        <p:txBody>
          <a:bodyPr lIns="91380" tIns="45690" rIns="91380" bIns="45690"/>
          <a:lstStyle/>
          <a:p>
            <a:pPr algn="r" eaLnBrk="0" hangingPunct="0">
              <a:defRPr/>
            </a:pPr>
            <a:fld id="{F8D5B1A9-9AEB-4403-B6FB-F1BE4DF40A31}" type="slidenum">
              <a:rPr lang="en-US" sz="1100">
                <a:solidFill>
                  <a:srgbClr val="000000"/>
                </a:solidFill>
                <a:ea typeface="ＭＳ Ｐゴシック" charset="-128"/>
              </a:rPr>
              <a:pPr algn="r" eaLnBrk="0" hangingPunct="0">
                <a:defRPr/>
              </a:pPr>
              <a:t>‹#›</a:t>
            </a:fld>
            <a:endParaRPr lang="en-US" sz="1100" dirty="0">
              <a:solidFill>
                <a:srgbClr val="000000"/>
              </a:solidFill>
              <a:ea typeface="ＭＳ Ｐゴシック" charset="-128"/>
            </a:endParaRPr>
          </a:p>
        </p:txBody>
      </p:sp>
      <p:pic>
        <p:nvPicPr>
          <p:cNvPr id="8" name="Picture 7" descr="2012 PPT Template.jpg"/>
          <p:cNvPicPr>
            <a:picLocks noChangeAspect="1"/>
          </p:cNvPicPr>
          <p:nvPr userDrawn="1"/>
        </p:nvPicPr>
        <p:blipFill rotWithShape="1">
          <a:blip r:embed="rId16" cstate="email">
            <a:extLst>
              <a:ext uri="{28A0092B-C50C-407E-A947-70E740481C1C}">
                <a14:useLocalDpi xmlns:a14="http://schemas.microsoft.com/office/drawing/2010/main" val="0"/>
              </a:ext>
            </a:extLst>
          </a:blip>
          <a:srcRect/>
          <a:stretch/>
        </p:blipFill>
        <p:spPr>
          <a:xfrm>
            <a:off x="0" y="7"/>
            <a:ext cx="9144000" cy="758825"/>
          </a:xfrm>
          <a:prstGeom prst="rect">
            <a:avLst/>
          </a:prstGeom>
        </p:spPr>
      </p:pic>
      <p:sp>
        <p:nvSpPr>
          <p:cNvPr id="9" name="Rectangle 36"/>
          <p:cNvSpPr>
            <a:spLocks noChangeArrowheads="1"/>
          </p:cNvSpPr>
          <p:nvPr userDrawn="1"/>
        </p:nvSpPr>
        <p:spPr bwMode="auto">
          <a:xfrm>
            <a:off x="0" y="0"/>
            <a:ext cx="9144000" cy="6858000"/>
          </a:xfrm>
          <a:prstGeom prst="rect">
            <a:avLst/>
          </a:prstGeom>
          <a:noFill/>
          <a:ln w="9525">
            <a:solidFill>
              <a:schemeClr val="tx1"/>
            </a:solidFill>
            <a:miter lim="800000"/>
            <a:headEnd/>
            <a:tailEnd/>
          </a:ln>
          <a:effectLst/>
        </p:spPr>
        <p:txBody>
          <a:bodyPr wrap="none" lIns="91380" tIns="45690" rIns="91380" bIns="45690" anchor="ctr"/>
          <a:lstStyle/>
          <a:p>
            <a:pPr eaLnBrk="0" hangingPunct="0">
              <a:defRPr/>
            </a:pPr>
            <a:endParaRPr lang="en-US" dirty="0">
              <a:solidFill>
                <a:prstClr val="white"/>
              </a:solidFill>
              <a:latin typeface="Arial" charset="0"/>
            </a:endParaRPr>
          </a:p>
        </p:txBody>
      </p:sp>
      <p:pic>
        <p:nvPicPr>
          <p:cNvPr id="11" name="Picture 25" descr="NASA insigniaCMYK"/>
          <p:cNvPicPr preferRelativeResize="0">
            <a:picLocks noChangeAspect="1" noChangeArrowheads="1"/>
          </p:cNvPicPr>
          <p:nvPr userDrawn="1"/>
        </p:nvPicPr>
        <p:blipFill>
          <a:blip r:embed="rId17" cstate="screen">
            <a:extLst>
              <a:ext uri="{28A0092B-C50C-407E-A947-70E740481C1C}">
                <a14:useLocalDpi xmlns:a14="http://schemas.microsoft.com/office/drawing/2010/main" val="0"/>
              </a:ext>
            </a:extLst>
          </a:blip>
          <a:srcRect/>
          <a:stretch>
            <a:fillRect/>
          </a:stretch>
        </p:blipFill>
        <p:spPr bwMode="auto">
          <a:xfrm>
            <a:off x="28863" y="122166"/>
            <a:ext cx="721562" cy="577741"/>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4648" r:id="rId1"/>
    <p:sldLayoutId id="2147484649" r:id="rId2"/>
    <p:sldLayoutId id="2147484650" r:id="rId3"/>
    <p:sldLayoutId id="2147484651" r:id="rId4"/>
    <p:sldLayoutId id="2147484652" r:id="rId5"/>
    <p:sldLayoutId id="2147484653" r:id="rId6"/>
    <p:sldLayoutId id="2147484654" r:id="rId7"/>
    <p:sldLayoutId id="2147484655" r:id="rId8"/>
    <p:sldLayoutId id="2147484656" r:id="rId9"/>
    <p:sldLayoutId id="2147484657" r:id="rId10"/>
    <p:sldLayoutId id="2147484658" r:id="rId11"/>
    <p:sldLayoutId id="2147484659" r:id="rId12"/>
    <p:sldLayoutId id="2147484660" r:id="rId13"/>
  </p:sldLayoutIdLst>
  <p:transition xmlns:p14="http://schemas.microsoft.com/office/powerpoint/2010/main">
    <p:wipe dir="d"/>
  </p:transition>
  <p:hf hdr="0" ftr="0" dt="0"/>
  <p:txStyles>
    <p:titleStyle>
      <a:lvl1pPr algn="ctr" rtl="0" eaLnBrk="1" fontAlgn="base" hangingPunct="1">
        <a:lnSpc>
          <a:spcPct val="85000"/>
        </a:lnSpc>
        <a:spcBef>
          <a:spcPct val="0"/>
        </a:spcBef>
        <a:spcAft>
          <a:spcPct val="0"/>
        </a:spcAft>
        <a:defRPr sz="2600" b="1">
          <a:solidFill>
            <a:schemeClr val="tx1"/>
          </a:solidFill>
          <a:latin typeface="+mj-lt"/>
          <a:ea typeface="ヒラギノ角ゴ Pro W3" pitchFamily="-109" charset="-128"/>
          <a:cs typeface="ヒラギノ角ゴ Pro W3" pitchFamily="-109" charset="-128"/>
        </a:defRPr>
      </a:lvl1pPr>
      <a:lvl2pPr algn="l" rtl="0" eaLnBrk="1" fontAlgn="base" hangingPunct="1">
        <a:lnSpc>
          <a:spcPct val="85000"/>
        </a:lnSpc>
        <a:spcBef>
          <a:spcPct val="0"/>
        </a:spcBef>
        <a:spcAft>
          <a:spcPct val="0"/>
        </a:spcAft>
        <a:defRPr sz="3000">
          <a:solidFill>
            <a:schemeClr val="bg1"/>
          </a:solidFill>
          <a:latin typeface="Arial" pitchFamily="-65" charset="0"/>
          <a:ea typeface="ヒラギノ角ゴ Pro W3" pitchFamily="-109" charset="-128"/>
          <a:cs typeface="ヒラギノ角ゴ Pro W3" pitchFamily="-109" charset="-128"/>
        </a:defRPr>
      </a:lvl2pPr>
      <a:lvl3pPr algn="l" rtl="0" eaLnBrk="1" fontAlgn="base" hangingPunct="1">
        <a:lnSpc>
          <a:spcPct val="85000"/>
        </a:lnSpc>
        <a:spcBef>
          <a:spcPct val="0"/>
        </a:spcBef>
        <a:spcAft>
          <a:spcPct val="0"/>
        </a:spcAft>
        <a:defRPr sz="3000">
          <a:solidFill>
            <a:schemeClr val="bg1"/>
          </a:solidFill>
          <a:latin typeface="Arial" pitchFamily="-65" charset="0"/>
          <a:ea typeface="ヒラギノ角ゴ Pro W3" pitchFamily="-109" charset="-128"/>
          <a:cs typeface="ヒラギノ角ゴ Pro W3" pitchFamily="-109" charset="-128"/>
        </a:defRPr>
      </a:lvl3pPr>
      <a:lvl4pPr algn="l" rtl="0" eaLnBrk="1" fontAlgn="base" hangingPunct="1">
        <a:lnSpc>
          <a:spcPct val="85000"/>
        </a:lnSpc>
        <a:spcBef>
          <a:spcPct val="0"/>
        </a:spcBef>
        <a:spcAft>
          <a:spcPct val="0"/>
        </a:spcAft>
        <a:defRPr sz="3000">
          <a:solidFill>
            <a:schemeClr val="bg1"/>
          </a:solidFill>
          <a:latin typeface="Arial" pitchFamily="-65" charset="0"/>
          <a:ea typeface="ヒラギノ角ゴ Pro W3" pitchFamily="-109" charset="-128"/>
          <a:cs typeface="ヒラギノ角ゴ Pro W3" pitchFamily="-109" charset="-128"/>
        </a:defRPr>
      </a:lvl4pPr>
      <a:lvl5pPr algn="l" rtl="0" eaLnBrk="1" fontAlgn="base" hangingPunct="1">
        <a:lnSpc>
          <a:spcPct val="85000"/>
        </a:lnSpc>
        <a:spcBef>
          <a:spcPct val="0"/>
        </a:spcBef>
        <a:spcAft>
          <a:spcPct val="0"/>
        </a:spcAft>
        <a:defRPr sz="3000">
          <a:solidFill>
            <a:schemeClr val="bg1"/>
          </a:solidFill>
          <a:latin typeface="Arial" pitchFamily="-65" charset="0"/>
          <a:ea typeface="ヒラギノ角ゴ Pro W3" pitchFamily="-109" charset="-128"/>
          <a:cs typeface="ヒラギノ角ゴ Pro W3" pitchFamily="-109" charset="-128"/>
        </a:defRPr>
      </a:lvl5pPr>
      <a:lvl6pPr marL="456899" algn="l" rtl="0" eaLnBrk="1" fontAlgn="base" hangingPunct="1">
        <a:lnSpc>
          <a:spcPct val="85000"/>
        </a:lnSpc>
        <a:spcBef>
          <a:spcPct val="0"/>
        </a:spcBef>
        <a:spcAft>
          <a:spcPct val="0"/>
        </a:spcAft>
        <a:defRPr sz="3000">
          <a:solidFill>
            <a:schemeClr val="bg1"/>
          </a:solidFill>
          <a:latin typeface="Arial" pitchFamily="-65" charset="0"/>
        </a:defRPr>
      </a:lvl6pPr>
      <a:lvl7pPr marL="913798" algn="l" rtl="0" eaLnBrk="1" fontAlgn="base" hangingPunct="1">
        <a:lnSpc>
          <a:spcPct val="85000"/>
        </a:lnSpc>
        <a:spcBef>
          <a:spcPct val="0"/>
        </a:spcBef>
        <a:spcAft>
          <a:spcPct val="0"/>
        </a:spcAft>
        <a:defRPr sz="3000">
          <a:solidFill>
            <a:schemeClr val="bg1"/>
          </a:solidFill>
          <a:latin typeface="Arial" pitchFamily="-65" charset="0"/>
        </a:defRPr>
      </a:lvl7pPr>
      <a:lvl8pPr marL="1370695" algn="l" rtl="0" eaLnBrk="1" fontAlgn="base" hangingPunct="1">
        <a:lnSpc>
          <a:spcPct val="85000"/>
        </a:lnSpc>
        <a:spcBef>
          <a:spcPct val="0"/>
        </a:spcBef>
        <a:spcAft>
          <a:spcPct val="0"/>
        </a:spcAft>
        <a:defRPr sz="3000">
          <a:solidFill>
            <a:schemeClr val="bg1"/>
          </a:solidFill>
          <a:latin typeface="Arial" pitchFamily="-65" charset="0"/>
        </a:defRPr>
      </a:lvl8pPr>
      <a:lvl9pPr marL="1827596" algn="l" rtl="0" eaLnBrk="1" fontAlgn="base" hangingPunct="1">
        <a:lnSpc>
          <a:spcPct val="85000"/>
        </a:lnSpc>
        <a:spcBef>
          <a:spcPct val="0"/>
        </a:spcBef>
        <a:spcAft>
          <a:spcPct val="0"/>
        </a:spcAft>
        <a:defRPr sz="3000">
          <a:solidFill>
            <a:schemeClr val="bg1"/>
          </a:solidFill>
          <a:latin typeface="Arial" pitchFamily="-65" charset="0"/>
        </a:defRPr>
      </a:lvl9pPr>
    </p:titleStyle>
    <p:bodyStyle>
      <a:lvl1pPr marL="282388" indent="-282388" algn="l" rtl="0" eaLnBrk="1" fontAlgn="base" hangingPunct="1">
        <a:lnSpc>
          <a:spcPct val="85000"/>
        </a:lnSpc>
        <a:spcBef>
          <a:spcPct val="20000"/>
        </a:spcBef>
        <a:spcAft>
          <a:spcPct val="0"/>
        </a:spcAft>
        <a:buClrTx/>
        <a:buFont typeface="Arial"/>
        <a:buChar char="•"/>
        <a:defRPr sz="2000">
          <a:solidFill>
            <a:srgbClr val="000000"/>
          </a:solidFill>
          <a:latin typeface="+mn-lt"/>
          <a:ea typeface="ヒラギノ角ゴ Pro W3" pitchFamily="-109" charset="-128"/>
          <a:cs typeface="ヒラギノ角ゴ Pro W3" pitchFamily="-109" charset="-128"/>
        </a:defRPr>
      </a:lvl1pPr>
      <a:lvl2pPr marL="636168" indent="-239556" algn="l" rtl="0" eaLnBrk="1" fontAlgn="base" hangingPunct="1">
        <a:lnSpc>
          <a:spcPct val="90000"/>
        </a:lnSpc>
        <a:spcBef>
          <a:spcPts val="600"/>
        </a:spcBef>
        <a:spcAft>
          <a:spcPct val="0"/>
        </a:spcAft>
        <a:buFont typeface="Lucida Grande"/>
        <a:buChar char="-"/>
        <a:defRPr sz="1800">
          <a:solidFill>
            <a:srgbClr val="000000"/>
          </a:solidFill>
          <a:latin typeface="+mn-lt"/>
          <a:ea typeface="ヒラギノ角ゴ Pro W3" pitchFamily="-65" charset="-128"/>
        </a:defRPr>
      </a:lvl2pPr>
      <a:lvl3pPr marL="916968" indent="-166577" algn="l" rtl="0" eaLnBrk="1" fontAlgn="base" hangingPunct="1">
        <a:lnSpc>
          <a:spcPct val="90000"/>
        </a:lnSpc>
        <a:spcBef>
          <a:spcPts val="600"/>
        </a:spcBef>
        <a:spcAft>
          <a:spcPct val="0"/>
        </a:spcAft>
        <a:buChar char="•"/>
        <a:defRPr sz="1800">
          <a:solidFill>
            <a:srgbClr val="000000"/>
          </a:solidFill>
          <a:latin typeface="+mn-lt"/>
          <a:ea typeface="ＭＳ Ｐゴシック" charset="-128"/>
          <a:cs typeface="ＭＳ Ｐゴシック" charset="-128"/>
        </a:defRPr>
      </a:lvl3pPr>
      <a:lvl4pPr marL="1254884" indent="-223691" algn="l" rtl="0" eaLnBrk="1" fontAlgn="base" hangingPunct="1">
        <a:lnSpc>
          <a:spcPct val="90000"/>
        </a:lnSpc>
        <a:spcBef>
          <a:spcPts val="600"/>
        </a:spcBef>
        <a:spcAft>
          <a:spcPct val="0"/>
        </a:spcAft>
        <a:buChar char="–"/>
        <a:defRPr sz="1800">
          <a:solidFill>
            <a:srgbClr val="000000"/>
          </a:solidFill>
          <a:latin typeface="+mn-lt"/>
          <a:ea typeface="ＭＳ Ｐゴシック" charset="-128"/>
        </a:defRPr>
      </a:lvl4pPr>
      <a:lvl5pPr marL="1592799" indent="-223691" algn="l" rtl="0" eaLnBrk="1" fontAlgn="base" hangingPunct="1">
        <a:lnSpc>
          <a:spcPct val="90000"/>
        </a:lnSpc>
        <a:spcBef>
          <a:spcPts val="600"/>
        </a:spcBef>
        <a:spcAft>
          <a:spcPct val="0"/>
        </a:spcAft>
        <a:buChar char="»"/>
        <a:defRPr sz="1800">
          <a:solidFill>
            <a:srgbClr val="000000"/>
          </a:solidFill>
          <a:latin typeface="+mn-lt"/>
          <a:ea typeface="ＭＳ Ｐゴシック" charset="-128"/>
        </a:defRPr>
      </a:lvl5pPr>
      <a:lvl6pPr marL="2049695" indent="-223691" algn="l" rtl="0" eaLnBrk="1" fontAlgn="base" hangingPunct="1">
        <a:lnSpc>
          <a:spcPct val="85000"/>
        </a:lnSpc>
        <a:spcBef>
          <a:spcPct val="20000"/>
        </a:spcBef>
        <a:spcAft>
          <a:spcPct val="0"/>
        </a:spcAft>
        <a:buChar char="»"/>
        <a:defRPr sz="2000">
          <a:solidFill>
            <a:schemeClr val="tx1"/>
          </a:solidFill>
          <a:latin typeface="+mn-lt"/>
          <a:ea typeface="ヒラギノ角ゴ Pro W3" pitchFamily="-65" charset="-128"/>
        </a:defRPr>
      </a:lvl6pPr>
      <a:lvl7pPr marL="2506594" indent="-223691" algn="l" rtl="0" eaLnBrk="1" fontAlgn="base" hangingPunct="1">
        <a:lnSpc>
          <a:spcPct val="85000"/>
        </a:lnSpc>
        <a:spcBef>
          <a:spcPct val="20000"/>
        </a:spcBef>
        <a:spcAft>
          <a:spcPct val="0"/>
        </a:spcAft>
        <a:buChar char="»"/>
        <a:defRPr sz="2000">
          <a:solidFill>
            <a:schemeClr val="tx1"/>
          </a:solidFill>
          <a:latin typeface="+mn-lt"/>
          <a:ea typeface="ヒラギノ角ゴ Pro W3" pitchFamily="-65" charset="-128"/>
        </a:defRPr>
      </a:lvl7pPr>
      <a:lvl8pPr marL="2963495" indent="-223691" algn="l" rtl="0" eaLnBrk="1" fontAlgn="base" hangingPunct="1">
        <a:lnSpc>
          <a:spcPct val="85000"/>
        </a:lnSpc>
        <a:spcBef>
          <a:spcPct val="20000"/>
        </a:spcBef>
        <a:spcAft>
          <a:spcPct val="0"/>
        </a:spcAft>
        <a:buChar char="»"/>
        <a:defRPr sz="2000">
          <a:solidFill>
            <a:schemeClr val="tx1"/>
          </a:solidFill>
          <a:latin typeface="+mn-lt"/>
          <a:ea typeface="ヒラギノ角ゴ Pro W3" pitchFamily="-65" charset="-128"/>
        </a:defRPr>
      </a:lvl8pPr>
      <a:lvl9pPr marL="3420393" indent="-223691" algn="l" rtl="0" eaLnBrk="1" fontAlgn="base" hangingPunct="1">
        <a:lnSpc>
          <a:spcPct val="85000"/>
        </a:lnSpc>
        <a:spcBef>
          <a:spcPct val="20000"/>
        </a:spcBef>
        <a:spcAft>
          <a:spcPct val="0"/>
        </a:spcAft>
        <a:buChar char="»"/>
        <a:defRPr sz="2000">
          <a:solidFill>
            <a:schemeClr val="tx1"/>
          </a:solidFill>
          <a:latin typeface="+mn-lt"/>
          <a:ea typeface="ヒラギノ角ゴ Pro W3" pitchFamily="-65" charset="-128"/>
        </a:defRPr>
      </a:lvl9pPr>
    </p:bodyStyle>
    <p:otherStyle>
      <a:defPPr>
        <a:defRPr lang="en-US"/>
      </a:defPPr>
      <a:lvl1pPr marL="0" algn="l" defTabSz="456899" rtl="0" eaLnBrk="1" latinLnBrk="0" hangingPunct="1">
        <a:defRPr sz="1800" kern="1200">
          <a:solidFill>
            <a:schemeClr val="tx1"/>
          </a:solidFill>
          <a:latin typeface="+mn-lt"/>
          <a:ea typeface="+mn-ea"/>
          <a:cs typeface="+mn-cs"/>
        </a:defRPr>
      </a:lvl1pPr>
      <a:lvl2pPr marL="456899" algn="l" defTabSz="456899" rtl="0" eaLnBrk="1" latinLnBrk="0" hangingPunct="1">
        <a:defRPr sz="1800" kern="1200">
          <a:solidFill>
            <a:schemeClr val="tx1"/>
          </a:solidFill>
          <a:latin typeface="+mn-lt"/>
          <a:ea typeface="+mn-ea"/>
          <a:cs typeface="+mn-cs"/>
        </a:defRPr>
      </a:lvl2pPr>
      <a:lvl3pPr marL="913798" algn="l" defTabSz="456899" rtl="0" eaLnBrk="1" latinLnBrk="0" hangingPunct="1">
        <a:defRPr sz="1800" kern="1200">
          <a:solidFill>
            <a:schemeClr val="tx1"/>
          </a:solidFill>
          <a:latin typeface="+mn-lt"/>
          <a:ea typeface="+mn-ea"/>
          <a:cs typeface="+mn-cs"/>
        </a:defRPr>
      </a:lvl3pPr>
      <a:lvl4pPr marL="1370695" algn="l" defTabSz="456899" rtl="0" eaLnBrk="1" latinLnBrk="0" hangingPunct="1">
        <a:defRPr sz="1800" kern="1200">
          <a:solidFill>
            <a:schemeClr val="tx1"/>
          </a:solidFill>
          <a:latin typeface="+mn-lt"/>
          <a:ea typeface="+mn-ea"/>
          <a:cs typeface="+mn-cs"/>
        </a:defRPr>
      </a:lvl4pPr>
      <a:lvl5pPr marL="1827596" algn="l" defTabSz="456899" rtl="0" eaLnBrk="1" latinLnBrk="0" hangingPunct="1">
        <a:defRPr sz="1800" kern="1200">
          <a:solidFill>
            <a:schemeClr val="tx1"/>
          </a:solidFill>
          <a:latin typeface="+mn-lt"/>
          <a:ea typeface="+mn-ea"/>
          <a:cs typeface="+mn-cs"/>
        </a:defRPr>
      </a:lvl5pPr>
      <a:lvl6pPr marL="2284492" algn="l" defTabSz="456899" rtl="0" eaLnBrk="1" latinLnBrk="0" hangingPunct="1">
        <a:defRPr sz="1800" kern="1200">
          <a:solidFill>
            <a:schemeClr val="tx1"/>
          </a:solidFill>
          <a:latin typeface="+mn-lt"/>
          <a:ea typeface="+mn-ea"/>
          <a:cs typeface="+mn-cs"/>
        </a:defRPr>
      </a:lvl6pPr>
      <a:lvl7pPr marL="2741387" algn="l" defTabSz="456899" rtl="0" eaLnBrk="1" latinLnBrk="0" hangingPunct="1">
        <a:defRPr sz="1800" kern="1200">
          <a:solidFill>
            <a:schemeClr val="tx1"/>
          </a:solidFill>
          <a:latin typeface="+mn-lt"/>
          <a:ea typeface="+mn-ea"/>
          <a:cs typeface="+mn-cs"/>
        </a:defRPr>
      </a:lvl7pPr>
      <a:lvl8pPr marL="3198287" algn="l" defTabSz="456899" rtl="0" eaLnBrk="1" latinLnBrk="0" hangingPunct="1">
        <a:defRPr sz="1800" kern="1200">
          <a:solidFill>
            <a:schemeClr val="tx1"/>
          </a:solidFill>
          <a:latin typeface="+mn-lt"/>
          <a:ea typeface="+mn-ea"/>
          <a:cs typeface="+mn-cs"/>
        </a:defRPr>
      </a:lvl8pPr>
      <a:lvl9pPr marL="3655186" algn="l" defTabSz="456899"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title.jpg"/>
          <p:cNvPicPr>
            <a:picLocks noChangeAspect="1"/>
          </p:cNvPicPr>
          <p:nvPr/>
        </p:nvPicPr>
        <p:blipFill>
          <a:blip r:embed="rId15" cstate="email">
            <a:extLst>
              <a:ext uri="{28A0092B-C50C-407E-A947-70E740481C1C}">
                <a14:useLocalDpi xmlns:a14="http://schemas.microsoft.com/office/drawing/2010/main" val="0"/>
              </a:ext>
            </a:extLst>
          </a:blip>
          <a:stretch>
            <a:fillRect/>
          </a:stretch>
        </p:blipFill>
        <p:spPr>
          <a:xfrm>
            <a:off x="0" y="0"/>
            <a:ext cx="9144000" cy="762000"/>
          </a:xfrm>
          <a:prstGeom prst="rect">
            <a:avLst/>
          </a:prstGeom>
        </p:spPr>
      </p:pic>
      <p:sp>
        <p:nvSpPr>
          <p:cNvPr id="12291" name="Rectangle 15"/>
          <p:cNvSpPr>
            <a:spLocks noGrp="1" noChangeArrowheads="1"/>
          </p:cNvSpPr>
          <p:nvPr>
            <p:ph type="title"/>
          </p:nvPr>
        </p:nvSpPr>
        <p:spPr bwMode="auto">
          <a:xfrm>
            <a:off x="727203" y="50949"/>
            <a:ext cx="8287972" cy="617686"/>
          </a:xfrm>
          <a:prstGeom prst="rect">
            <a:avLst/>
          </a:prstGeom>
          <a:noFill/>
          <a:ln w="9525">
            <a:noFill/>
            <a:miter lim="800000"/>
            <a:headEnd/>
            <a:tailEnd/>
          </a:ln>
        </p:spPr>
        <p:txBody>
          <a:bodyPr vert="horz" wrap="square" lIns="91380" tIns="45690" rIns="91380" bIns="45690" numCol="1" anchor="ctr" anchorCtr="0" compatLnSpc="1">
            <a:prstTxWarp prst="textNoShape">
              <a:avLst/>
            </a:prstTxWarp>
          </a:bodyPr>
          <a:lstStyle/>
          <a:p>
            <a:pPr lvl="0"/>
            <a:r>
              <a:rPr lang="en-US" smtClean="0"/>
              <a:t>Click to edit Master title style</a:t>
            </a:r>
            <a:endParaRPr lang="en-US" dirty="0" smtClean="0"/>
          </a:p>
        </p:txBody>
      </p:sp>
      <p:sp>
        <p:nvSpPr>
          <p:cNvPr id="12292" name="Rectangle 17"/>
          <p:cNvSpPr>
            <a:spLocks noGrp="1" noChangeArrowheads="1"/>
          </p:cNvSpPr>
          <p:nvPr>
            <p:ph type="body" idx="1"/>
          </p:nvPr>
        </p:nvSpPr>
        <p:spPr bwMode="auto">
          <a:xfrm>
            <a:off x="328596" y="884624"/>
            <a:ext cx="8488787" cy="5476269"/>
          </a:xfrm>
          <a:prstGeom prst="rect">
            <a:avLst/>
          </a:prstGeom>
          <a:noFill/>
          <a:ln w="9525">
            <a:noFill/>
            <a:miter lim="800000"/>
            <a:headEnd/>
            <a:tailEnd/>
          </a:ln>
        </p:spPr>
        <p:txBody>
          <a:bodyPr vert="horz" wrap="square" lIns="91380" tIns="45690" rIns="91380" bIns="4569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1060" name="Rectangle 36"/>
          <p:cNvSpPr>
            <a:spLocks noChangeArrowheads="1"/>
          </p:cNvSpPr>
          <p:nvPr/>
        </p:nvSpPr>
        <p:spPr bwMode="auto">
          <a:xfrm>
            <a:off x="0" y="0"/>
            <a:ext cx="9144000" cy="6858000"/>
          </a:xfrm>
          <a:prstGeom prst="rect">
            <a:avLst/>
          </a:prstGeom>
          <a:noFill/>
          <a:ln w="9525">
            <a:noFill/>
            <a:miter lim="800000"/>
            <a:headEnd/>
            <a:tailEnd/>
          </a:ln>
          <a:effectLst/>
        </p:spPr>
        <p:txBody>
          <a:bodyPr wrap="none" lIns="91380" tIns="45690" rIns="91380" bIns="45690" anchor="ctr"/>
          <a:lstStyle/>
          <a:p>
            <a:pPr eaLnBrk="0" hangingPunct="0">
              <a:defRPr/>
            </a:pPr>
            <a:endParaRPr lang="en-US">
              <a:solidFill>
                <a:srgbClr val="FFFFFF"/>
              </a:solidFill>
              <a:latin typeface="Arial" charset="0"/>
            </a:endParaRPr>
          </a:p>
        </p:txBody>
      </p:sp>
      <p:sp>
        <p:nvSpPr>
          <p:cNvPr id="1091" name="Rectangle 67"/>
          <p:cNvSpPr>
            <a:spLocks noChangeArrowheads="1"/>
          </p:cNvSpPr>
          <p:nvPr/>
        </p:nvSpPr>
        <p:spPr bwMode="auto">
          <a:xfrm>
            <a:off x="8603730" y="6578163"/>
            <a:ext cx="495300" cy="354012"/>
          </a:xfrm>
          <a:prstGeom prst="rect">
            <a:avLst/>
          </a:prstGeom>
          <a:noFill/>
          <a:ln w="9525">
            <a:noFill/>
            <a:miter lim="800000"/>
            <a:headEnd/>
            <a:tailEnd/>
          </a:ln>
          <a:effectLst/>
        </p:spPr>
        <p:txBody>
          <a:bodyPr lIns="91380" tIns="45690" rIns="91380" bIns="45690"/>
          <a:lstStyle/>
          <a:p>
            <a:pPr algn="r" eaLnBrk="0" hangingPunct="0">
              <a:defRPr/>
            </a:pPr>
            <a:fld id="{F8D5B1A9-9AEB-4403-B6FB-F1BE4DF40A31}" type="slidenum">
              <a:rPr lang="en-US" sz="1100">
                <a:solidFill>
                  <a:srgbClr val="000000"/>
                </a:solidFill>
                <a:ea typeface="ＭＳ Ｐゴシック" charset="-128"/>
              </a:rPr>
              <a:pPr algn="r" eaLnBrk="0" hangingPunct="0">
                <a:defRPr/>
              </a:pPr>
              <a:t>‹#›</a:t>
            </a:fld>
            <a:endParaRPr lang="en-US" sz="1100" dirty="0">
              <a:solidFill>
                <a:srgbClr val="000000"/>
              </a:solidFill>
              <a:ea typeface="ＭＳ Ｐゴシック" charset="-128"/>
            </a:endParaRPr>
          </a:p>
        </p:txBody>
      </p:sp>
      <p:pic>
        <p:nvPicPr>
          <p:cNvPr id="8" name="Picture 7" descr="2012 PPT Template.jpg"/>
          <p:cNvPicPr>
            <a:picLocks noChangeAspect="1"/>
          </p:cNvPicPr>
          <p:nvPr userDrawn="1"/>
        </p:nvPicPr>
        <p:blipFill rotWithShape="1">
          <a:blip r:embed="rId16" cstate="email">
            <a:extLst>
              <a:ext uri="{28A0092B-C50C-407E-A947-70E740481C1C}">
                <a14:useLocalDpi xmlns:a14="http://schemas.microsoft.com/office/drawing/2010/main" val="0"/>
              </a:ext>
            </a:extLst>
          </a:blip>
          <a:srcRect/>
          <a:stretch/>
        </p:blipFill>
        <p:spPr>
          <a:xfrm>
            <a:off x="0" y="7"/>
            <a:ext cx="9144000" cy="758825"/>
          </a:xfrm>
          <a:prstGeom prst="rect">
            <a:avLst/>
          </a:prstGeom>
        </p:spPr>
      </p:pic>
      <p:sp>
        <p:nvSpPr>
          <p:cNvPr id="9" name="Rectangle 36"/>
          <p:cNvSpPr>
            <a:spLocks noChangeArrowheads="1"/>
          </p:cNvSpPr>
          <p:nvPr userDrawn="1"/>
        </p:nvSpPr>
        <p:spPr bwMode="auto">
          <a:xfrm>
            <a:off x="0" y="0"/>
            <a:ext cx="9144000" cy="6858000"/>
          </a:xfrm>
          <a:prstGeom prst="rect">
            <a:avLst/>
          </a:prstGeom>
          <a:noFill/>
          <a:ln w="9525">
            <a:solidFill>
              <a:schemeClr val="tx1"/>
            </a:solidFill>
            <a:miter lim="800000"/>
            <a:headEnd/>
            <a:tailEnd/>
          </a:ln>
          <a:effectLst/>
        </p:spPr>
        <p:txBody>
          <a:bodyPr wrap="none" lIns="91380" tIns="45690" rIns="91380" bIns="45690" anchor="ctr"/>
          <a:lstStyle/>
          <a:p>
            <a:pPr eaLnBrk="0" hangingPunct="0">
              <a:defRPr/>
            </a:pPr>
            <a:endParaRPr lang="en-US" dirty="0">
              <a:solidFill>
                <a:prstClr val="white"/>
              </a:solidFill>
              <a:latin typeface="Arial" charset="0"/>
            </a:endParaRPr>
          </a:p>
        </p:txBody>
      </p:sp>
      <p:pic>
        <p:nvPicPr>
          <p:cNvPr id="11" name="Picture 25" descr="NASA insigniaCMYK"/>
          <p:cNvPicPr preferRelativeResize="0">
            <a:picLocks noChangeAspect="1" noChangeArrowheads="1"/>
          </p:cNvPicPr>
          <p:nvPr userDrawn="1"/>
        </p:nvPicPr>
        <p:blipFill>
          <a:blip r:embed="rId17" cstate="screen">
            <a:extLst>
              <a:ext uri="{28A0092B-C50C-407E-A947-70E740481C1C}">
                <a14:useLocalDpi xmlns:a14="http://schemas.microsoft.com/office/drawing/2010/main" val="0"/>
              </a:ext>
            </a:extLst>
          </a:blip>
          <a:srcRect/>
          <a:stretch>
            <a:fillRect/>
          </a:stretch>
        </p:blipFill>
        <p:spPr bwMode="auto">
          <a:xfrm>
            <a:off x="28863" y="122166"/>
            <a:ext cx="721562" cy="577741"/>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4662" r:id="rId1"/>
    <p:sldLayoutId id="2147484663" r:id="rId2"/>
    <p:sldLayoutId id="2147484664" r:id="rId3"/>
    <p:sldLayoutId id="2147484665" r:id="rId4"/>
    <p:sldLayoutId id="2147484666" r:id="rId5"/>
    <p:sldLayoutId id="2147484667" r:id="rId6"/>
    <p:sldLayoutId id="2147484668" r:id="rId7"/>
    <p:sldLayoutId id="2147484669" r:id="rId8"/>
    <p:sldLayoutId id="2147484670" r:id="rId9"/>
    <p:sldLayoutId id="2147484671" r:id="rId10"/>
    <p:sldLayoutId id="2147484672" r:id="rId11"/>
    <p:sldLayoutId id="2147484673" r:id="rId12"/>
    <p:sldLayoutId id="2147484674" r:id="rId13"/>
  </p:sldLayoutIdLst>
  <p:transition xmlns:p14="http://schemas.microsoft.com/office/powerpoint/2010/main">
    <p:wipe dir="d"/>
  </p:transition>
  <p:hf hdr="0" ftr="0" dt="0"/>
  <p:txStyles>
    <p:titleStyle>
      <a:lvl1pPr algn="ctr" rtl="0" eaLnBrk="1" fontAlgn="base" hangingPunct="1">
        <a:lnSpc>
          <a:spcPct val="85000"/>
        </a:lnSpc>
        <a:spcBef>
          <a:spcPct val="0"/>
        </a:spcBef>
        <a:spcAft>
          <a:spcPct val="0"/>
        </a:spcAft>
        <a:defRPr sz="2600" b="1">
          <a:solidFill>
            <a:schemeClr val="tx1"/>
          </a:solidFill>
          <a:latin typeface="+mj-lt"/>
          <a:ea typeface="ヒラギノ角ゴ Pro W3" pitchFamily="-109" charset="-128"/>
          <a:cs typeface="ヒラギノ角ゴ Pro W3" pitchFamily="-109" charset="-128"/>
        </a:defRPr>
      </a:lvl1pPr>
      <a:lvl2pPr algn="l" rtl="0" eaLnBrk="1" fontAlgn="base" hangingPunct="1">
        <a:lnSpc>
          <a:spcPct val="85000"/>
        </a:lnSpc>
        <a:spcBef>
          <a:spcPct val="0"/>
        </a:spcBef>
        <a:spcAft>
          <a:spcPct val="0"/>
        </a:spcAft>
        <a:defRPr sz="3000">
          <a:solidFill>
            <a:schemeClr val="bg1"/>
          </a:solidFill>
          <a:latin typeface="Arial" pitchFamily="-65" charset="0"/>
          <a:ea typeface="ヒラギノ角ゴ Pro W3" pitchFamily="-109" charset="-128"/>
          <a:cs typeface="ヒラギノ角ゴ Pro W3" pitchFamily="-109" charset="-128"/>
        </a:defRPr>
      </a:lvl2pPr>
      <a:lvl3pPr algn="l" rtl="0" eaLnBrk="1" fontAlgn="base" hangingPunct="1">
        <a:lnSpc>
          <a:spcPct val="85000"/>
        </a:lnSpc>
        <a:spcBef>
          <a:spcPct val="0"/>
        </a:spcBef>
        <a:spcAft>
          <a:spcPct val="0"/>
        </a:spcAft>
        <a:defRPr sz="3000">
          <a:solidFill>
            <a:schemeClr val="bg1"/>
          </a:solidFill>
          <a:latin typeface="Arial" pitchFamily="-65" charset="0"/>
          <a:ea typeface="ヒラギノ角ゴ Pro W3" pitchFamily="-109" charset="-128"/>
          <a:cs typeface="ヒラギノ角ゴ Pro W3" pitchFamily="-109" charset="-128"/>
        </a:defRPr>
      </a:lvl3pPr>
      <a:lvl4pPr algn="l" rtl="0" eaLnBrk="1" fontAlgn="base" hangingPunct="1">
        <a:lnSpc>
          <a:spcPct val="85000"/>
        </a:lnSpc>
        <a:spcBef>
          <a:spcPct val="0"/>
        </a:spcBef>
        <a:spcAft>
          <a:spcPct val="0"/>
        </a:spcAft>
        <a:defRPr sz="3000">
          <a:solidFill>
            <a:schemeClr val="bg1"/>
          </a:solidFill>
          <a:latin typeface="Arial" pitchFamily="-65" charset="0"/>
          <a:ea typeface="ヒラギノ角ゴ Pro W3" pitchFamily="-109" charset="-128"/>
          <a:cs typeface="ヒラギノ角ゴ Pro W3" pitchFamily="-109" charset="-128"/>
        </a:defRPr>
      </a:lvl4pPr>
      <a:lvl5pPr algn="l" rtl="0" eaLnBrk="1" fontAlgn="base" hangingPunct="1">
        <a:lnSpc>
          <a:spcPct val="85000"/>
        </a:lnSpc>
        <a:spcBef>
          <a:spcPct val="0"/>
        </a:spcBef>
        <a:spcAft>
          <a:spcPct val="0"/>
        </a:spcAft>
        <a:defRPr sz="3000">
          <a:solidFill>
            <a:schemeClr val="bg1"/>
          </a:solidFill>
          <a:latin typeface="Arial" pitchFamily="-65" charset="0"/>
          <a:ea typeface="ヒラギノ角ゴ Pro W3" pitchFamily="-109" charset="-128"/>
          <a:cs typeface="ヒラギノ角ゴ Pro W3" pitchFamily="-109" charset="-128"/>
        </a:defRPr>
      </a:lvl5pPr>
      <a:lvl6pPr marL="456899" algn="l" rtl="0" eaLnBrk="1" fontAlgn="base" hangingPunct="1">
        <a:lnSpc>
          <a:spcPct val="85000"/>
        </a:lnSpc>
        <a:spcBef>
          <a:spcPct val="0"/>
        </a:spcBef>
        <a:spcAft>
          <a:spcPct val="0"/>
        </a:spcAft>
        <a:defRPr sz="3000">
          <a:solidFill>
            <a:schemeClr val="bg1"/>
          </a:solidFill>
          <a:latin typeface="Arial" pitchFamily="-65" charset="0"/>
        </a:defRPr>
      </a:lvl6pPr>
      <a:lvl7pPr marL="913798" algn="l" rtl="0" eaLnBrk="1" fontAlgn="base" hangingPunct="1">
        <a:lnSpc>
          <a:spcPct val="85000"/>
        </a:lnSpc>
        <a:spcBef>
          <a:spcPct val="0"/>
        </a:spcBef>
        <a:spcAft>
          <a:spcPct val="0"/>
        </a:spcAft>
        <a:defRPr sz="3000">
          <a:solidFill>
            <a:schemeClr val="bg1"/>
          </a:solidFill>
          <a:latin typeface="Arial" pitchFamily="-65" charset="0"/>
        </a:defRPr>
      </a:lvl7pPr>
      <a:lvl8pPr marL="1370695" algn="l" rtl="0" eaLnBrk="1" fontAlgn="base" hangingPunct="1">
        <a:lnSpc>
          <a:spcPct val="85000"/>
        </a:lnSpc>
        <a:spcBef>
          <a:spcPct val="0"/>
        </a:spcBef>
        <a:spcAft>
          <a:spcPct val="0"/>
        </a:spcAft>
        <a:defRPr sz="3000">
          <a:solidFill>
            <a:schemeClr val="bg1"/>
          </a:solidFill>
          <a:latin typeface="Arial" pitchFamily="-65" charset="0"/>
        </a:defRPr>
      </a:lvl8pPr>
      <a:lvl9pPr marL="1827596" algn="l" rtl="0" eaLnBrk="1" fontAlgn="base" hangingPunct="1">
        <a:lnSpc>
          <a:spcPct val="85000"/>
        </a:lnSpc>
        <a:spcBef>
          <a:spcPct val="0"/>
        </a:spcBef>
        <a:spcAft>
          <a:spcPct val="0"/>
        </a:spcAft>
        <a:defRPr sz="3000">
          <a:solidFill>
            <a:schemeClr val="bg1"/>
          </a:solidFill>
          <a:latin typeface="Arial" pitchFamily="-65" charset="0"/>
        </a:defRPr>
      </a:lvl9pPr>
    </p:titleStyle>
    <p:bodyStyle>
      <a:lvl1pPr marL="282388" indent="-282388" algn="l" rtl="0" eaLnBrk="1" fontAlgn="base" hangingPunct="1">
        <a:lnSpc>
          <a:spcPct val="85000"/>
        </a:lnSpc>
        <a:spcBef>
          <a:spcPct val="20000"/>
        </a:spcBef>
        <a:spcAft>
          <a:spcPct val="0"/>
        </a:spcAft>
        <a:buClrTx/>
        <a:buFont typeface="Arial"/>
        <a:buChar char="•"/>
        <a:defRPr sz="2000">
          <a:solidFill>
            <a:srgbClr val="000000"/>
          </a:solidFill>
          <a:latin typeface="+mn-lt"/>
          <a:ea typeface="ヒラギノ角ゴ Pro W3" pitchFamily="-109" charset="-128"/>
          <a:cs typeface="ヒラギノ角ゴ Pro W3" pitchFamily="-109" charset="-128"/>
        </a:defRPr>
      </a:lvl1pPr>
      <a:lvl2pPr marL="636168" indent="-239556" algn="l" rtl="0" eaLnBrk="1" fontAlgn="base" hangingPunct="1">
        <a:lnSpc>
          <a:spcPct val="90000"/>
        </a:lnSpc>
        <a:spcBef>
          <a:spcPts val="600"/>
        </a:spcBef>
        <a:spcAft>
          <a:spcPct val="0"/>
        </a:spcAft>
        <a:buFont typeface="Lucida Grande"/>
        <a:buChar char="-"/>
        <a:defRPr sz="1800">
          <a:solidFill>
            <a:srgbClr val="000000"/>
          </a:solidFill>
          <a:latin typeface="+mn-lt"/>
          <a:ea typeface="ヒラギノ角ゴ Pro W3" pitchFamily="-65" charset="-128"/>
        </a:defRPr>
      </a:lvl2pPr>
      <a:lvl3pPr marL="916968" indent="-166577" algn="l" rtl="0" eaLnBrk="1" fontAlgn="base" hangingPunct="1">
        <a:lnSpc>
          <a:spcPct val="90000"/>
        </a:lnSpc>
        <a:spcBef>
          <a:spcPts val="600"/>
        </a:spcBef>
        <a:spcAft>
          <a:spcPct val="0"/>
        </a:spcAft>
        <a:buChar char="•"/>
        <a:defRPr sz="1800">
          <a:solidFill>
            <a:srgbClr val="000000"/>
          </a:solidFill>
          <a:latin typeface="+mn-lt"/>
          <a:ea typeface="ＭＳ Ｐゴシック" charset="-128"/>
          <a:cs typeface="ＭＳ Ｐゴシック" charset="-128"/>
        </a:defRPr>
      </a:lvl3pPr>
      <a:lvl4pPr marL="1254884" indent="-223691" algn="l" rtl="0" eaLnBrk="1" fontAlgn="base" hangingPunct="1">
        <a:lnSpc>
          <a:spcPct val="90000"/>
        </a:lnSpc>
        <a:spcBef>
          <a:spcPts val="600"/>
        </a:spcBef>
        <a:spcAft>
          <a:spcPct val="0"/>
        </a:spcAft>
        <a:buChar char="–"/>
        <a:defRPr sz="1800">
          <a:solidFill>
            <a:srgbClr val="000000"/>
          </a:solidFill>
          <a:latin typeface="+mn-lt"/>
          <a:ea typeface="ＭＳ Ｐゴシック" charset="-128"/>
        </a:defRPr>
      </a:lvl4pPr>
      <a:lvl5pPr marL="1592799" indent="-223691" algn="l" rtl="0" eaLnBrk="1" fontAlgn="base" hangingPunct="1">
        <a:lnSpc>
          <a:spcPct val="90000"/>
        </a:lnSpc>
        <a:spcBef>
          <a:spcPts val="600"/>
        </a:spcBef>
        <a:spcAft>
          <a:spcPct val="0"/>
        </a:spcAft>
        <a:buChar char="»"/>
        <a:defRPr sz="1800">
          <a:solidFill>
            <a:srgbClr val="000000"/>
          </a:solidFill>
          <a:latin typeface="+mn-lt"/>
          <a:ea typeface="ＭＳ Ｐゴシック" charset="-128"/>
        </a:defRPr>
      </a:lvl5pPr>
      <a:lvl6pPr marL="2049695" indent="-223691" algn="l" rtl="0" eaLnBrk="1" fontAlgn="base" hangingPunct="1">
        <a:lnSpc>
          <a:spcPct val="85000"/>
        </a:lnSpc>
        <a:spcBef>
          <a:spcPct val="20000"/>
        </a:spcBef>
        <a:spcAft>
          <a:spcPct val="0"/>
        </a:spcAft>
        <a:buChar char="»"/>
        <a:defRPr sz="2000">
          <a:solidFill>
            <a:schemeClr val="tx1"/>
          </a:solidFill>
          <a:latin typeface="+mn-lt"/>
          <a:ea typeface="ヒラギノ角ゴ Pro W3" pitchFamily="-65" charset="-128"/>
        </a:defRPr>
      </a:lvl6pPr>
      <a:lvl7pPr marL="2506594" indent="-223691" algn="l" rtl="0" eaLnBrk="1" fontAlgn="base" hangingPunct="1">
        <a:lnSpc>
          <a:spcPct val="85000"/>
        </a:lnSpc>
        <a:spcBef>
          <a:spcPct val="20000"/>
        </a:spcBef>
        <a:spcAft>
          <a:spcPct val="0"/>
        </a:spcAft>
        <a:buChar char="»"/>
        <a:defRPr sz="2000">
          <a:solidFill>
            <a:schemeClr val="tx1"/>
          </a:solidFill>
          <a:latin typeface="+mn-lt"/>
          <a:ea typeface="ヒラギノ角ゴ Pro W3" pitchFamily="-65" charset="-128"/>
        </a:defRPr>
      </a:lvl7pPr>
      <a:lvl8pPr marL="2963495" indent="-223691" algn="l" rtl="0" eaLnBrk="1" fontAlgn="base" hangingPunct="1">
        <a:lnSpc>
          <a:spcPct val="85000"/>
        </a:lnSpc>
        <a:spcBef>
          <a:spcPct val="20000"/>
        </a:spcBef>
        <a:spcAft>
          <a:spcPct val="0"/>
        </a:spcAft>
        <a:buChar char="»"/>
        <a:defRPr sz="2000">
          <a:solidFill>
            <a:schemeClr val="tx1"/>
          </a:solidFill>
          <a:latin typeface="+mn-lt"/>
          <a:ea typeface="ヒラギノ角ゴ Pro W3" pitchFamily="-65" charset="-128"/>
        </a:defRPr>
      </a:lvl8pPr>
      <a:lvl9pPr marL="3420393" indent="-223691" algn="l" rtl="0" eaLnBrk="1" fontAlgn="base" hangingPunct="1">
        <a:lnSpc>
          <a:spcPct val="85000"/>
        </a:lnSpc>
        <a:spcBef>
          <a:spcPct val="20000"/>
        </a:spcBef>
        <a:spcAft>
          <a:spcPct val="0"/>
        </a:spcAft>
        <a:buChar char="»"/>
        <a:defRPr sz="2000">
          <a:solidFill>
            <a:schemeClr val="tx1"/>
          </a:solidFill>
          <a:latin typeface="+mn-lt"/>
          <a:ea typeface="ヒラギノ角ゴ Pro W3" pitchFamily="-65" charset="-128"/>
        </a:defRPr>
      </a:lvl9pPr>
    </p:bodyStyle>
    <p:otherStyle>
      <a:defPPr>
        <a:defRPr lang="en-US"/>
      </a:defPPr>
      <a:lvl1pPr marL="0" algn="l" defTabSz="456899" rtl="0" eaLnBrk="1" latinLnBrk="0" hangingPunct="1">
        <a:defRPr sz="1800" kern="1200">
          <a:solidFill>
            <a:schemeClr val="tx1"/>
          </a:solidFill>
          <a:latin typeface="+mn-lt"/>
          <a:ea typeface="+mn-ea"/>
          <a:cs typeface="+mn-cs"/>
        </a:defRPr>
      </a:lvl1pPr>
      <a:lvl2pPr marL="456899" algn="l" defTabSz="456899" rtl="0" eaLnBrk="1" latinLnBrk="0" hangingPunct="1">
        <a:defRPr sz="1800" kern="1200">
          <a:solidFill>
            <a:schemeClr val="tx1"/>
          </a:solidFill>
          <a:latin typeface="+mn-lt"/>
          <a:ea typeface="+mn-ea"/>
          <a:cs typeface="+mn-cs"/>
        </a:defRPr>
      </a:lvl2pPr>
      <a:lvl3pPr marL="913798" algn="l" defTabSz="456899" rtl="0" eaLnBrk="1" latinLnBrk="0" hangingPunct="1">
        <a:defRPr sz="1800" kern="1200">
          <a:solidFill>
            <a:schemeClr val="tx1"/>
          </a:solidFill>
          <a:latin typeface="+mn-lt"/>
          <a:ea typeface="+mn-ea"/>
          <a:cs typeface="+mn-cs"/>
        </a:defRPr>
      </a:lvl3pPr>
      <a:lvl4pPr marL="1370695" algn="l" defTabSz="456899" rtl="0" eaLnBrk="1" latinLnBrk="0" hangingPunct="1">
        <a:defRPr sz="1800" kern="1200">
          <a:solidFill>
            <a:schemeClr val="tx1"/>
          </a:solidFill>
          <a:latin typeface="+mn-lt"/>
          <a:ea typeface="+mn-ea"/>
          <a:cs typeface="+mn-cs"/>
        </a:defRPr>
      </a:lvl4pPr>
      <a:lvl5pPr marL="1827596" algn="l" defTabSz="456899" rtl="0" eaLnBrk="1" latinLnBrk="0" hangingPunct="1">
        <a:defRPr sz="1800" kern="1200">
          <a:solidFill>
            <a:schemeClr val="tx1"/>
          </a:solidFill>
          <a:latin typeface="+mn-lt"/>
          <a:ea typeface="+mn-ea"/>
          <a:cs typeface="+mn-cs"/>
        </a:defRPr>
      </a:lvl5pPr>
      <a:lvl6pPr marL="2284492" algn="l" defTabSz="456899" rtl="0" eaLnBrk="1" latinLnBrk="0" hangingPunct="1">
        <a:defRPr sz="1800" kern="1200">
          <a:solidFill>
            <a:schemeClr val="tx1"/>
          </a:solidFill>
          <a:latin typeface="+mn-lt"/>
          <a:ea typeface="+mn-ea"/>
          <a:cs typeface="+mn-cs"/>
        </a:defRPr>
      </a:lvl6pPr>
      <a:lvl7pPr marL="2741387" algn="l" defTabSz="456899" rtl="0" eaLnBrk="1" latinLnBrk="0" hangingPunct="1">
        <a:defRPr sz="1800" kern="1200">
          <a:solidFill>
            <a:schemeClr val="tx1"/>
          </a:solidFill>
          <a:latin typeface="+mn-lt"/>
          <a:ea typeface="+mn-ea"/>
          <a:cs typeface="+mn-cs"/>
        </a:defRPr>
      </a:lvl7pPr>
      <a:lvl8pPr marL="3198287" algn="l" defTabSz="456899" rtl="0" eaLnBrk="1" latinLnBrk="0" hangingPunct="1">
        <a:defRPr sz="1800" kern="1200">
          <a:solidFill>
            <a:schemeClr val="tx1"/>
          </a:solidFill>
          <a:latin typeface="+mn-lt"/>
          <a:ea typeface="+mn-ea"/>
          <a:cs typeface="+mn-cs"/>
        </a:defRPr>
      </a:lvl8pPr>
      <a:lvl9pPr marL="3655186" algn="l" defTabSz="456899"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title.jpg"/>
          <p:cNvPicPr>
            <a:picLocks noChangeAspect="1"/>
          </p:cNvPicPr>
          <p:nvPr/>
        </p:nvPicPr>
        <p:blipFill>
          <a:blip r:embed="rId15" cstate="email">
            <a:extLst>
              <a:ext uri="{28A0092B-C50C-407E-A947-70E740481C1C}">
                <a14:useLocalDpi xmlns:a14="http://schemas.microsoft.com/office/drawing/2010/main" val="0"/>
              </a:ext>
            </a:extLst>
          </a:blip>
          <a:stretch>
            <a:fillRect/>
          </a:stretch>
        </p:blipFill>
        <p:spPr>
          <a:xfrm>
            <a:off x="0" y="0"/>
            <a:ext cx="9144000" cy="762000"/>
          </a:xfrm>
          <a:prstGeom prst="rect">
            <a:avLst/>
          </a:prstGeom>
        </p:spPr>
      </p:pic>
      <p:sp>
        <p:nvSpPr>
          <p:cNvPr id="12291" name="Rectangle 15"/>
          <p:cNvSpPr>
            <a:spLocks noGrp="1" noChangeArrowheads="1"/>
          </p:cNvSpPr>
          <p:nvPr>
            <p:ph type="title"/>
          </p:nvPr>
        </p:nvSpPr>
        <p:spPr bwMode="auto">
          <a:xfrm>
            <a:off x="727203" y="50949"/>
            <a:ext cx="8287972" cy="617686"/>
          </a:xfrm>
          <a:prstGeom prst="rect">
            <a:avLst/>
          </a:prstGeom>
          <a:noFill/>
          <a:ln w="9525">
            <a:noFill/>
            <a:miter lim="800000"/>
            <a:headEnd/>
            <a:tailEnd/>
          </a:ln>
        </p:spPr>
        <p:txBody>
          <a:bodyPr vert="horz" wrap="square" lIns="91380" tIns="45690" rIns="91380" bIns="45690" numCol="1" anchor="ctr" anchorCtr="0" compatLnSpc="1">
            <a:prstTxWarp prst="textNoShape">
              <a:avLst/>
            </a:prstTxWarp>
          </a:bodyPr>
          <a:lstStyle/>
          <a:p>
            <a:pPr lvl="0"/>
            <a:r>
              <a:rPr lang="en-US" smtClean="0"/>
              <a:t>Click to edit Master title style</a:t>
            </a:r>
            <a:endParaRPr lang="en-US" dirty="0" smtClean="0"/>
          </a:p>
        </p:txBody>
      </p:sp>
      <p:sp>
        <p:nvSpPr>
          <p:cNvPr id="12292" name="Rectangle 17"/>
          <p:cNvSpPr>
            <a:spLocks noGrp="1" noChangeArrowheads="1"/>
          </p:cNvSpPr>
          <p:nvPr>
            <p:ph type="body" idx="1"/>
          </p:nvPr>
        </p:nvSpPr>
        <p:spPr bwMode="auto">
          <a:xfrm>
            <a:off x="328596" y="884624"/>
            <a:ext cx="8488787" cy="5476269"/>
          </a:xfrm>
          <a:prstGeom prst="rect">
            <a:avLst/>
          </a:prstGeom>
          <a:noFill/>
          <a:ln w="9525">
            <a:noFill/>
            <a:miter lim="800000"/>
            <a:headEnd/>
            <a:tailEnd/>
          </a:ln>
        </p:spPr>
        <p:txBody>
          <a:bodyPr vert="horz" wrap="square" lIns="91380" tIns="45690" rIns="91380" bIns="4569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1060" name="Rectangle 36"/>
          <p:cNvSpPr>
            <a:spLocks noChangeArrowheads="1"/>
          </p:cNvSpPr>
          <p:nvPr/>
        </p:nvSpPr>
        <p:spPr bwMode="auto">
          <a:xfrm>
            <a:off x="0" y="0"/>
            <a:ext cx="9144000" cy="6858000"/>
          </a:xfrm>
          <a:prstGeom prst="rect">
            <a:avLst/>
          </a:prstGeom>
          <a:noFill/>
          <a:ln w="9525">
            <a:noFill/>
            <a:miter lim="800000"/>
            <a:headEnd/>
            <a:tailEnd/>
          </a:ln>
          <a:effectLst/>
        </p:spPr>
        <p:txBody>
          <a:bodyPr wrap="none" lIns="91380" tIns="45690" rIns="91380" bIns="45690" anchor="ctr"/>
          <a:lstStyle/>
          <a:p>
            <a:pPr eaLnBrk="0" hangingPunct="0">
              <a:defRPr/>
            </a:pPr>
            <a:endParaRPr lang="en-US">
              <a:solidFill>
                <a:srgbClr val="FFFFFF"/>
              </a:solidFill>
              <a:latin typeface="Arial" charset="0"/>
            </a:endParaRPr>
          </a:p>
        </p:txBody>
      </p:sp>
      <p:sp>
        <p:nvSpPr>
          <p:cNvPr id="1091" name="Rectangle 67"/>
          <p:cNvSpPr>
            <a:spLocks noChangeArrowheads="1"/>
          </p:cNvSpPr>
          <p:nvPr/>
        </p:nvSpPr>
        <p:spPr bwMode="auto">
          <a:xfrm>
            <a:off x="8603730" y="6578163"/>
            <a:ext cx="495300" cy="354012"/>
          </a:xfrm>
          <a:prstGeom prst="rect">
            <a:avLst/>
          </a:prstGeom>
          <a:noFill/>
          <a:ln w="9525">
            <a:noFill/>
            <a:miter lim="800000"/>
            <a:headEnd/>
            <a:tailEnd/>
          </a:ln>
          <a:effectLst/>
        </p:spPr>
        <p:txBody>
          <a:bodyPr lIns="91380" tIns="45690" rIns="91380" bIns="45690"/>
          <a:lstStyle/>
          <a:p>
            <a:pPr algn="r" eaLnBrk="0" hangingPunct="0">
              <a:defRPr/>
            </a:pPr>
            <a:fld id="{F8D5B1A9-9AEB-4403-B6FB-F1BE4DF40A31}" type="slidenum">
              <a:rPr lang="en-US" sz="1100">
                <a:solidFill>
                  <a:srgbClr val="000000"/>
                </a:solidFill>
                <a:ea typeface="ＭＳ Ｐゴシック" charset="-128"/>
              </a:rPr>
              <a:pPr algn="r" eaLnBrk="0" hangingPunct="0">
                <a:defRPr/>
              </a:pPr>
              <a:t>‹#›</a:t>
            </a:fld>
            <a:endParaRPr lang="en-US" sz="1100" dirty="0">
              <a:solidFill>
                <a:srgbClr val="000000"/>
              </a:solidFill>
              <a:ea typeface="ＭＳ Ｐゴシック" charset="-128"/>
            </a:endParaRPr>
          </a:p>
        </p:txBody>
      </p:sp>
      <p:pic>
        <p:nvPicPr>
          <p:cNvPr id="8" name="Picture 7" descr="2012 PPT Template.jpg"/>
          <p:cNvPicPr>
            <a:picLocks noChangeAspect="1"/>
          </p:cNvPicPr>
          <p:nvPr userDrawn="1"/>
        </p:nvPicPr>
        <p:blipFill rotWithShape="1">
          <a:blip r:embed="rId16" cstate="email">
            <a:extLst>
              <a:ext uri="{28A0092B-C50C-407E-A947-70E740481C1C}">
                <a14:useLocalDpi xmlns:a14="http://schemas.microsoft.com/office/drawing/2010/main" val="0"/>
              </a:ext>
            </a:extLst>
          </a:blip>
          <a:srcRect/>
          <a:stretch/>
        </p:blipFill>
        <p:spPr>
          <a:xfrm>
            <a:off x="0" y="7"/>
            <a:ext cx="9144000" cy="758825"/>
          </a:xfrm>
          <a:prstGeom prst="rect">
            <a:avLst/>
          </a:prstGeom>
        </p:spPr>
      </p:pic>
      <p:sp>
        <p:nvSpPr>
          <p:cNvPr id="9" name="Rectangle 36"/>
          <p:cNvSpPr>
            <a:spLocks noChangeArrowheads="1"/>
          </p:cNvSpPr>
          <p:nvPr userDrawn="1"/>
        </p:nvSpPr>
        <p:spPr bwMode="auto">
          <a:xfrm>
            <a:off x="0" y="0"/>
            <a:ext cx="9144000" cy="6858000"/>
          </a:xfrm>
          <a:prstGeom prst="rect">
            <a:avLst/>
          </a:prstGeom>
          <a:noFill/>
          <a:ln w="9525">
            <a:solidFill>
              <a:schemeClr val="tx1"/>
            </a:solidFill>
            <a:miter lim="800000"/>
            <a:headEnd/>
            <a:tailEnd/>
          </a:ln>
          <a:effectLst/>
        </p:spPr>
        <p:txBody>
          <a:bodyPr wrap="none" lIns="91380" tIns="45690" rIns="91380" bIns="45690" anchor="ctr"/>
          <a:lstStyle/>
          <a:p>
            <a:pPr eaLnBrk="0" hangingPunct="0">
              <a:defRPr/>
            </a:pPr>
            <a:endParaRPr lang="en-US" dirty="0">
              <a:solidFill>
                <a:prstClr val="white"/>
              </a:solidFill>
              <a:latin typeface="Arial" charset="0"/>
            </a:endParaRPr>
          </a:p>
        </p:txBody>
      </p:sp>
      <p:pic>
        <p:nvPicPr>
          <p:cNvPr id="11" name="Picture 25" descr="NASA insigniaCMYK"/>
          <p:cNvPicPr preferRelativeResize="0">
            <a:picLocks noChangeAspect="1" noChangeArrowheads="1"/>
          </p:cNvPicPr>
          <p:nvPr userDrawn="1"/>
        </p:nvPicPr>
        <p:blipFill>
          <a:blip r:embed="rId17" cstate="screen">
            <a:extLst>
              <a:ext uri="{28A0092B-C50C-407E-A947-70E740481C1C}">
                <a14:useLocalDpi xmlns:a14="http://schemas.microsoft.com/office/drawing/2010/main" val="0"/>
              </a:ext>
            </a:extLst>
          </a:blip>
          <a:srcRect/>
          <a:stretch>
            <a:fillRect/>
          </a:stretch>
        </p:blipFill>
        <p:spPr bwMode="auto">
          <a:xfrm>
            <a:off x="28863" y="122166"/>
            <a:ext cx="721562" cy="577741"/>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4676" r:id="rId1"/>
    <p:sldLayoutId id="2147484677" r:id="rId2"/>
    <p:sldLayoutId id="2147484678" r:id="rId3"/>
    <p:sldLayoutId id="2147484679" r:id="rId4"/>
    <p:sldLayoutId id="2147484680" r:id="rId5"/>
    <p:sldLayoutId id="2147484681" r:id="rId6"/>
    <p:sldLayoutId id="2147484682" r:id="rId7"/>
    <p:sldLayoutId id="2147484683" r:id="rId8"/>
    <p:sldLayoutId id="2147484684" r:id="rId9"/>
    <p:sldLayoutId id="2147484685" r:id="rId10"/>
    <p:sldLayoutId id="2147484686" r:id="rId11"/>
    <p:sldLayoutId id="2147484687" r:id="rId12"/>
    <p:sldLayoutId id="2147484688" r:id="rId13"/>
  </p:sldLayoutIdLst>
  <p:transition xmlns:p14="http://schemas.microsoft.com/office/powerpoint/2010/main">
    <p:wipe dir="d"/>
  </p:transition>
  <p:hf hdr="0" ftr="0" dt="0"/>
  <p:txStyles>
    <p:titleStyle>
      <a:lvl1pPr algn="ctr" rtl="0" eaLnBrk="1" fontAlgn="base" hangingPunct="1">
        <a:lnSpc>
          <a:spcPct val="85000"/>
        </a:lnSpc>
        <a:spcBef>
          <a:spcPct val="0"/>
        </a:spcBef>
        <a:spcAft>
          <a:spcPct val="0"/>
        </a:spcAft>
        <a:defRPr sz="2600" b="1">
          <a:solidFill>
            <a:schemeClr val="tx1"/>
          </a:solidFill>
          <a:latin typeface="+mj-lt"/>
          <a:ea typeface="ヒラギノ角ゴ Pro W3" pitchFamily="-109" charset="-128"/>
          <a:cs typeface="ヒラギノ角ゴ Pro W3" pitchFamily="-109" charset="-128"/>
        </a:defRPr>
      </a:lvl1pPr>
      <a:lvl2pPr algn="l" rtl="0" eaLnBrk="1" fontAlgn="base" hangingPunct="1">
        <a:lnSpc>
          <a:spcPct val="85000"/>
        </a:lnSpc>
        <a:spcBef>
          <a:spcPct val="0"/>
        </a:spcBef>
        <a:spcAft>
          <a:spcPct val="0"/>
        </a:spcAft>
        <a:defRPr sz="3000">
          <a:solidFill>
            <a:schemeClr val="bg1"/>
          </a:solidFill>
          <a:latin typeface="Arial" pitchFamily="-65" charset="0"/>
          <a:ea typeface="ヒラギノ角ゴ Pro W3" pitchFamily="-109" charset="-128"/>
          <a:cs typeface="ヒラギノ角ゴ Pro W3" pitchFamily="-109" charset="-128"/>
        </a:defRPr>
      </a:lvl2pPr>
      <a:lvl3pPr algn="l" rtl="0" eaLnBrk="1" fontAlgn="base" hangingPunct="1">
        <a:lnSpc>
          <a:spcPct val="85000"/>
        </a:lnSpc>
        <a:spcBef>
          <a:spcPct val="0"/>
        </a:spcBef>
        <a:spcAft>
          <a:spcPct val="0"/>
        </a:spcAft>
        <a:defRPr sz="3000">
          <a:solidFill>
            <a:schemeClr val="bg1"/>
          </a:solidFill>
          <a:latin typeface="Arial" pitchFamily="-65" charset="0"/>
          <a:ea typeface="ヒラギノ角ゴ Pro W3" pitchFamily="-109" charset="-128"/>
          <a:cs typeface="ヒラギノ角ゴ Pro W3" pitchFamily="-109" charset="-128"/>
        </a:defRPr>
      </a:lvl3pPr>
      <a:lvl4pPr algn="l" rtl="0" eaLnBrk="1" fontAlgn="base" hangingPunct="1">
        <a:lnSpc>
          <a:spcPct val="85000"/>
        </a:lnSpc>
        <a:spcBef>
          <a:spcPct val="0"/>
        </a:spcBef>
        <a:spcAft>
          <a:spcPct val="0"/>
        </a:spcAft>
        <a:defRPr sz="3000">
          <a:solidFill>
            <a:schemeClr val="bg1"/>
          </a:solidFill>
          <a:latin typeface="Arial" pitchFamily="-65" charset="0"/>
          <a:ea typeface="ヒラギノ角ゴ Pro W3" pitchFamily="-109" charset="-128"/>
          <a:cs typeface="ヒラギノ角ゴ Pro W3" pitchFamily="-109" charset="-128"/>
        </a:defRPr>
      </a:lvl4pPr>
      <a:lvl5pPr algn="l" rtl="0" eaLnBrk="1" fontAlgn="base" hangingPunct="1">
        <a:lnSpc>
          <a:spcPct val="85000"/>
        </a:lnSpc>
        <a:spcBef>
          <a:spcPct val="0"/>
        </a:spcBef>
        <a:spcAft>
          <a:spcPct val="0"/>
        </a:spcAft>
        <a:defRPr sz="3000">
          <a:solidFill>
            <a:schemeClr val="bg1"/>
          </a:solidFill>
          <a:latin typeface="Arial" pitchFamily="-65" charset="0"/>
          <a:ea typeface="ヒラギノ角ゴ Pro W3" pitchFamily="-109" charset="-128"/>
          <a:cs typeface="ヒラギノ角ゴ Pro W3" pitchFamily="-109" charset="-128"/>
        </a:defRPr>
      </a:lvl5pPr>
      <a:lvl6pPr marL="456899" algn="l" rtl="0" eaLnBrk="1" fontAlgn="base" hangingPunct="1">
        <a:lnSpc>
          <a:spcPct val="85000"/>
        </a:lnSpc>
        <a:spcBef>
          <a:spcPct val="0"/>
        </a:spcBef>
        <a:spcAft>
          <a:spcPct val="0"/>
        </a:spcAft>
        <a:defRPr sz="3000">
          <a:solidFill>
            <a:schemeClr val="bg1"/>
          </a:solidFill>
          <a:latin typeface="Arial" pitchFamily="-65" charset="0"/>
        </a:defRPr>
      </a:lvl6pPr>
      <a:lvl7pPr marL="913798" algn="l" rtl="0" eaLnBrk="1" fontAlgn="base" hangingPunct="1">
        <a:lnSpc>
          <a:spcPct val="85000"/>
        </a:lnSpc>
        <a:spcBef>
          <a:spcPct val="0"/>
        </a:spcBef>
        <a:spcAft>
          <a:spcPct val="0"/>
        </a:spcAft>
        <a:defRPr sz="3000">
          <a:solidFill>
            <a:schemeClr val="bg1"/>
          </a:solidFill>
          <a:latin typeface="Arial" pitchFamily="-65" charset="0"/>
        </a:defRPr>
      </a:lvl7pPr>
      <a:lvl8pPr marL="1370695" algn="l" rtl="0" eaLnBrk="1" fontAlgn="base" hangingPunct="1">
        <a:lnSpc>
          <a:spcPct val="85000"/>
        </a:lnSpc>
        <a:spcBef>
          <a:spcPct val="0"/>
        </a:spcBef>
        <a:spcAft>
          <a:spcPct val="0"/>
        </a:spcAft>
        <a:defRPr sz="3000">
          <a:solidFill>
            <a:schemeClr val="bg1"/>
          </a:solidFill>
          <a:latin typeface="Arial" pitchFamily="-65" charset="0"/>
        </a:defRPr>
      </a:lvl8pPr>
      <a:lvl9pPr marL="1827596" algn="l" rtl="0" eaLnBrk="1" fontAlgn="base" hangingPunct="1">
        <a:lnSpc>
          <a:spcPct val="85000"/>
        </a:lnSpc>
        <a:spcBef>
          <a:spcPct val="0"/>
        </a:spcBef>
        <a:spcAft>
          <a:spcPct val="0"/>
        </a:spcAft>
        <a:defRPr sz="3000">
          <a:solidFill>
            <a:schemeClr val="bg1"/>
          </a:solidFill>
          <a:latin typeface="Arial" pitchFamily="-65" charset="0"/>
        </a:defRPr>
      </a:lvl9pPr>
    </p:titleStyle>
    <p:bodyStyle>
      <a:lvl1pPr marL="282388" indent="-282388" algn="l" rtl="0" eaLnBrk="1" fontAlgn="base" hangingPunct="1">
        <a:lnSpc>
          <a:spcPct val="85000"/>
        </a:lnSpc>
        <a:spcBef>
          <a:spcPct val="20000"/>
        </a:spcBef>
        <a:spcAft>
          <a:spcPct val="0"/>
        </a:spcAft>
        <a:buClrTx/>
        <a:buFont typeface="Arial"/>
        <a:buChar char="•"/>
        <a:defRPr sz="2000">
          <a:solidFill>
            <a:srgbClr val="000000"/>
          </a:solidFill>
          <a:latin typeface="+mn-lt"/>
          <a:ea typeface="ヒラギノ角ゴ Pro W3" pitchFamily="-109" charset="-128"/>
          <a:cs typeface="ヒラギノ角ゴ Pro W3" pitchFamily="-109" charset="-128"/>
        </a:defRPr>
      </a:lvl1pPr>
      <a:lvl2pPr marL="636168" indent="-239556" algn="l" rtl="0" eaLnBrk="1" fontAlgn="base" hangingPunct="1">
        <a:lnSpc>
          <a:spcPct val="90000"/>
        </a:lnSpc>
        <a:spcBef>
          <a:spcPts val="600"/>
        </a:spcBef>
        <a:spcAft>
          <a:spcPct val="0"/>
        </a:spcAft>
        <a:buFont typeface="Lucida Grande"/>
        <a:buChar char="-"/>
        <a:defRPr sz="1800">
          <a:solidFill>
            <a:srgbClr val="000000"/>
          </a:solidFill>
          <a:latin typeface="+mn-lt"/>
          <a:ea typeface="ヒラギノ角ゴ Pro W3" pitchFamily="-65" charset="-128"/>
        </a:defRPr>
      </a:lvl2pPr>
      <a:lvl3pPr marL="916968" indent="-166577" algn="l" rtl="0" eaLnBrk="1" fontAlgn="base" hangingPunct="1">
        <a:lnSpc>
          <a:spcPct val="90000"/>
        </a:lnSpc>
        <a:spcBef>
          <a:spcPts val="600"/>
        </a:spcBef>
        <a:spcAft>
          <a:spcPct val="0"/>
        </a:spcAft>
        <a:buChar char="•"/>
        <a:defRPr sz="1800">
          <a:solidFill>
            <a:srgbClr val="000000"/>
          </a:solidFill>
          <a:latin typeface="+mn-lt"/>
          <a:ea typeface="ＭＳ Ｐゴシック" charset="-128"/>
          <a:cs typeface="ＭＳ Ｐゴシック" charset="-128"/>
        </a:defRPr>
      </a:lvl3pPr>
      <a:lvl4pPr marL="1254884" indent="-223691" algn="l" rtl="0" eaLnBrk="1" fontAlgn="base" hangingPunct="1">
        <a:lnSpc>
          <a:spcPct val="90000"/>
        </a:lnSpc>
        <a:spcBef>
          <a:spcPts val="600"/>
        </a:spcBef>
        <a:spcAft>
          <a:spcPct val="0"/>
        </a:spcAft>
        <a:buChar char="–"/>
        <a:defRPr sz="1800">
          <a:solidFill>
            <a:srgbClr val="000000"/>
          </a:solidFill>
          <a:latin typeface="+mn-lt"/>
          <a:ea typeface="ＭＳ Ｐゴシック" charset="-128"/>
        </a:defRPr>
      </a:lvl4pPr>
      <a:lvl5pPr marL="1592799" indent="-223691" algn="l" rtl="0" eaLnBrk="1" fontAlgn="base" hangingPunct="1">
        <a:lnSpc>
          <a:spcPct val="90000"/>
        </a:lnSpc>
        <a:spcBef>
          <a:spcPts val="600"/>
        </a:spcBef>
        <a:spcAft>
          <a:spcPct val="0"/>
        </a:spcAft>
        <a:buChar char="»"/>
        <a:defRPr sz="1800">
          <a:solidFill>
            <a:srgbClr val="000000"/>
          </a:solidFill>
          <a:latin typeface="+mn-lt"/>
          <a:ea typeface="ＭＳ Ｐゴシック" charset="-128"/>
        </a:defRPr>
      </a:lvl5pPr>
      <a:lvl6pPr marL="2049695" indent="-223691" algn="l" rtl="0" eaLnBrk="1" fontAlgn="base" hangingPunct="1">
        <a:lnSpc>
          <a:spcPct val="85000"/>
        </a:lnSpc>
        <a:spcBef>
          <a:spcPct val="20000"/>
        </a:spcBef>
        <a:spcAft>
          <a:spcPct val="0"/>
        </a:spcAft>
        <a:buChar char="»"/>
        <a:defRPr sz="2000">
          <a:solidFill>
            <a:schemeClr val="tx1"/>
          </a:solidFill>
          <a:latin typeface="+mn-lt"/>
          <a:ea typeface="ヒラギノ角ゴ Pro W3" pitchFamily="-65" charset="-128"/>
        </a:defRPr>
      </a:lvl6pPr>
      <a:lvl7pPr marL="2506594" indent="-223691" algn="l" rtl="0" eaLnBrk="1" fontAlgn="base" hangingPunct="1">
        <a:lnSpc>
          <a:spcPct val="85000"/>
        </a:lnSpc>
        <a:spcBef>
          <a:spcPct val="20000"/>
        </a:spcBef>
        <a:spcAft>
          <a:spcPct val="0"/>
        </a:spcAft>
        <a:buChar char="»"/>
        <a:defRPr sz="2000">
          <a:solidFill>
            <a:schemeClr val="tx1"/>
          </a:solidFill>
          <a:latin typeface="+mn-lt"/>
          <a:ea typeface="ヒラギノ角ゴ Pro W3" pitchFamily="-65" charset="-128"/>
        </a:defRPr>
      </a:lvl7pPr>
      <a:lvl8pPr marL="2963495" indent="-223691" algn="l" rtl="0" eaLnBrk="1" fontAlgn="base" hangingPunct="1">
        <a:lnSpc>
          <a:spcPct val="85000"/>
        </a:lnSpc>
        <a:spcBef>
          <a:spcPct val="20000"/>
        </a:spcBef>
        <a:spcAft>
          <a:spcPct val="0"/>
        </a:spcAft>
        <a:buChar char="»"/>
        <a:defRPr sz="2000">
          <a:solidFill>
            <a:schemeClr val="tx1"/>
          </a:solidFill>
          <a:latin typeface="+mn-lt"/>
          <a:ea typeface="ヒラギノ角ゴ Pro W3" pitchFamily="-65" charset="-128"/>
        </a:defRPr>
      </a:lvl8pPr>
      <a:lvl9pPr marL="3420393" indent="-223691" algn="l" rtl="0" eaLnBrk="1" fontAlgn="base" hangingPunct="1">
        <a:lnSpc>
          <a:spcPct val="85000"/>
        </a:lnSpc>
        <a:spcBef>
          <a:spcPct val="20000"/>
        </a:spcBef>
        <a:spcAft>
          <a:spcPct val="0"/>
        </a:spcAft>
        <a:buChar char="»"/>
        <a:defRPr sz="2000">
          <a:solidFill>
            <a:schemeClr val="tx1"/>
          </a:solidFill>
          <a:latin typeface="+mn-lt"/>
          <a:ea typeface="ヒラギノ角ゴ Pro W3" pitchFamily="-65" charset="-128"/>
        </a:defRPr>
      </a:lvl9pPr>
    </p:bodyStyle>
    <p:otherStyle>
      <a:defPPr>
        <a:defRPr lang="en-US"/>
      </a:defPPr>
      <a:lvl1pPr marL="0" algn="l" defTabSz="456899" rtl="0" eaLnBrk="1" latinLnBrk="0" hangingPunct="1">
        <a:defRPr sz="1800" kern="1200">
          <a:solidFill>
            <a:schemeClr val="tx1"/>
          </a:solidFill>
          <a:latin typeface="+mn-lt"/>
          <a:ea typeface="+mn-ea"/>
          <a:cs typeface="+mn-cs"/>
        </a:defRPr>
      </a:lvl1pPr>
      <a:lvl2pPr marL="456899" algn="l" defTabSz="456899" rtl="0" eaLnBrk="1" latinLnBrk="0" hangingPunct="1">
        <a:defRPr sz="1800" kern="1200">
          <a:solidFill>
            <a:schemeClr val="tx1"/>
          </a:solidFill>
          <a:latin typeface="+mn-lt"/>
          <a:ea typeface="+mn-ea"/>
          <a:cs typeface="+mn-cs"/>
        </a:defRPr>
      </a:lvl2pPr>
      <a:lvl3pPr marL="913798" algn="l" defTabSz="456899" rtl="0" eaLnBrk="1" latinLnBrk="0" hangingPunct="1">
        <a:defRPr sz="1800" kern="1200">
          <a:solidFill>
            <a:schemeClr val="tx1"/>
          </a:solidFill>
          <a:latin typeface="+mn-lt"/>
          <a:ea typeface="+mn-ea"/>
          <a:cs typeface="+mn-cs"/>
        </a:defRPr>
      </a:lvl3pPr>
      <a:lvl4pPr marL="1370695" algn="l" defTabSz="456899" rtl="0" eaLnBrk="1" latinLnBrk="0" hangingPunct="1">
        <a:defRPr sz="1800" kern="1200">
          <a:solidFill>
            <a:schemeClr val="tx1"/>
          </a:solidFill>
          <a:latin typeface="+mn-lt"/>
          <a:ea typeface="+mn-ea"/>
          <a:cs typeface="+mn-cs"/>
        </a:defRPr>
      </a:lvl4pPr>
      <a:lvl5pPr marL="1827596" algn="l" defTabSz="456899" rtl="0" eaLnBrk="1" latinLnBrk="0" hangingPunct="1">
        <a:defRPr sz="1800" kern="1200">
          <a:solidFill>
            <a:schemeClr val="tx1"/>
          </a:solidFill>
          <a:latin typeface="+mn-lt"/>
          <a:ea typeface="+mn-ea"/>
          <a:cs typeface="+mn-cs"/>
        </a:defRPr>
      </a:lvl5pPr>
      <a:lvl6pPr marL="2284492" algn="l" defTabSz="456899" rtl="0" eaLnBrk="1" latinLnBrk="0" hangingPunct="1">
        <a:defRPr sz="1800" kern="1200">
          <a:solidFill>
            <a:schemeClr val="tx1"/>
          </a:solidFill>
          <a:latin typeface="+mn-lt"/>
          <a:ea typeface="+mn-ea"/>
          <a:cs typeface="+mn-cs"/>
        </a:defRPr>
      </a:lvl6pPr>
      <a:lvl7pPr marL="2741387" algn="l" defTabSz="456899" rtl="0" eaLnBrk="1" latinLnBrk="0" hangingPunct="1">
        <a:defRPr sz="1800" kern="1200">
          <a:solidFill>
            <a:schemeClr val="tx1"/>
          </a:solidFill>
          <a:latin typeface="+mn-lt"/>
          <a:ea typeface="+mn-ea"/>
          <a:cs typeface="+mn-cs"/>
        </a:defRPr>
      </a:lvl7pPr>
      <a:lvl8pPr marL="3198287" algn="l" defTabSz="456899" rtl="0" eaLnBrk="1" latinLnBrk="0" hangingPunct="1">
        <a:defRPr sz="1800" kern="1200">
          <a:solidFill>
            <a:schemeClr val="tx1"/>
          </a:solidFill>
          <a:latin typeface="+mn-lt"/>
          <a:ea typeface="+mn-ea"/>
          <a:cs typeface="+mn-cs"/>
        </a:defRPr>
      </a:lvl8pPr>
      <a:lvl9pPr marL="3655186" algn="l" defTabSz="456899"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title.jpg"/>
          <p:cNvPicPr>
            <a:picLocks noChangeAspect="1"/>
          </p:cNvPicPr>
          <p:nvPr/>
        </p:nvPicPr>
        <p:blipFill>
          <a:blip r:embed="rId15" cstate="email">
            <a:extLst>
              <a:ext uri="{28A0092B-C50C-407E-A947-70E740481C1C}">
                <a14:useLocalDpi xmlns:a14="http://schemas.microsoft.com/office/drawing/2010/main" val="0"/>
              </a:ext>
            </a:extLst>
          </a:blip>
          <a:stretch>
            <a:fillRect/>
          </a:stretch>
        </p:blipFill>
        <p:spPr>
          <a:xfrm>
            <a:off x="0" y="0"/>
            <a:ext cx="9144000" cy="762000"/>
          </a:xfrm>
          <a:prstGeom prst="rect">
            <a:avLst/>
          </a:prstGeom>
        </p:spPr>
      </p:pic>
      <p:sp>
        <p:nvSpPr>
          <p:cNvPr id="12291" name="Rectangle 15"/>
          <p:cNvSpPr>
            <a:spLocks noGrp="1" noChangeArrowheads="1"/>
          </p:cNvSpPr>
          <p:nvPr>
            <p:ph type="title"/>
          </p:nvPr>
        </p:nvSpPr>
        <p:spPr bwMode="auto">
          <a:xfrm>
            <a:off x="727203" y="50949"/>
            <a:ext cx="8287972" cy="617686"/>
          </a:xfrm>
          <a:prstGeom prst="rect">
            <a:avLst/>
          </a:prstGeom>
          <a:noFill/>
          <a:ln w="9525">
            <a:noFill/>
            <a:miter lim="800000"/>
            <a:headEnd/>
            <a:tailEnd/>
          </a:ln>
        </p:spPr>
        <p:txBody>
          <a:bodyPr vert="horz" wrap="square" lIns="91380" tIns="45690" rIns="91380" bIns="45690" numCol="1" anchor="ctr" anchorCtr="0" compatLnSpc="1">
            <a:prstTxWarp prst="textNoShape">
              <a:avLst/>
            </a:prstTxWarp>
          </a:bodyPr>
          <a:lstStyle/>
          <a:p>
            <a:pPr lvl="0"/>
            <a:r>
              <a:rPr lang="en-US" smtClean="0"/>
              <a:t>Click to edit Master title style</a:t>
            </a:r>
            <a:endParaRPr lang="en-US" dirty="0" smtClean="0"/>
          </a:p>
        </p:txBody>
      </p:sp>
      <p:sp>
        <p:nvSpPr>
          <p:cNvPr id="12292" name="Rectangle 17"/>
          <p:cNvSpPr>
            <a:spLocks noGrp="1" noChangeArrowheads="1"/>
          </p:cNvSpPr>
          <p:nvPr>
            <p:ph type="body" idx="1"/>
          </p:nvPr>
        </p:nvSpPr>
        <p:spPr bwMode="auto">
          <a:xfrm>
            <a:off x="328596" y="884624"/>
            <a:ext cx="8488787" cy="5476269"/>
          </a:xfrm>
          <a:prstGeom prst="rect">
            <a:avLst/>
          </a:prstGeom>
          <a:noFill/>
          <a:ln w="9525">
            <a:noFill/>
            <a:miter lim="800000"/>
            <a:headEnd/>
            <a:tailEnd/>
          </a:ln>
        </p:spPr>
        <p:txBody>
          <a:bodyPr vert="horz" wrap="square" lIns="91380" tIns="45690" rIns="91380" bIns="4569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1060" name="Rectangle 36"/>
          <p:cNvSpPr>
            <a:spLocks noChangeArrowheads="1"/>
          </p:cNvSpPr>
          <p:nvPr/>
        </p:nvSpPr>
        <p:spPr bwMode="auto">
          <a:xfrm>
            <a:off x="0" y="0"/>
            <a:ext cx="9144000" cy="6858000"/>
          </a:xfrm>
          <a:prstGeom prst="rect">
            <a:avLst/>
          </a:prstGeom>
          <a:noFill/>
          <a:ln w="9525">
            <a:noFill/>
            <a:miter lim="800000"/>
            <a:headEnd/>
            <a:tailEnd/>
          </a:ln>
          <a:effectLst/>
        </p:spPr>
        <p:txBody>
          <a:bodyPr wrap="none" lIns="91380" tIns="45690" rIns="91380" bIns="45690" anchor="ctr"/>
          <a:lstStyle/>
          <a:p>
            <a:pPr eaLnBrk="0" hangingPunct="0">
              <a:defRPr/>
            </a:pPr>
            <a:endParaRPr lang="en-US">
              <a:solidFill>
                <a:srgbClr val="FFFFFF"/>
              </a:solidFill>
              <a:latin typeface="Arial" charset="0"/>
            </a:endParaRPr>
          </a:p>
        </p:txBody>
      </p:sp>
      <p:sp>
        <p:nvSpPr>
          <p:cNvPr id="1091" name="Rectangle 67"/>
          <p:cNvSpPr>
            <a:spLocks noChangeArrowheads="1"/>
          </p:cNvSpPr>
          <p:nvPr/>
        </p:nvSpPr>
        <p:spPr bwMode="auto">
          <a:xfrm>
            <a:off x="8603730" y="6578163"/>
            <a:ext cx="495300" cy="354012"/>
          </a:xfrm>
          <a:prstGeom prst="rect">
            <a:avLst/>
          </a:prstGeom>
          <a:noFill/>
          <a:ln w="9525">
            <a:noFill/>
            <a:miter lim="800000"/>
            <a:headEnd/>
            <a:tailEnd/>
          </a:ln>
          <a:effectLst/>
        </p:spPr>
        <p:txBody>
          <a:bodyPr lIns="91380" tIns="45690" rIns="91380" bIns="45690"/>
          <a:lstStyle/>
          <a:p>
            <a:pPr algn="r" eaLnBrk="0" hangingPunct="0">
              <a:defRPr/>
            </a:pPr>
            <a:fld id="{F8D5B1A9-9AEB-4403-B6FB-F1BE4DF40A31}" type="slidenum">
              <a:rPr lang="en-US" sz="1100">
                <a:solidFill>
                  <a:srgbClr val="000000"/>
                </a:solidFill>
                <a:ea typeface="ＭＳ Ｐゴシック" charset="-128"/>
              </a:rPr>
              <a:pPr algn="r" eaLnBrk="0" hangingPunct="0">
                <a:defRPr/>
              </a:pPr>
              <a:t>‹#›</a:t>
            </a:fld>
            <a:endParaRPr lang="en-US" sz="1100" dirty="0">
              <a:solidFill>
                <a:srgbClr val="000000"/>
              </a:solidFill>
              <a:ea typeface="ＭＳ Ｐゴシック" charset="-128"/>
            </a:endParaRPr>
          </a:p>
        </p:txBody>
      </p:sp>
      <p:pic>
        <p:nvPicPr>
          <p:cNvPr id="8" name="Picture 7" descr="2012 PPT Template.jpg"/>
          <p:cNvPicPr>
            <a:picLocks noChangeAspect="1"/>
          </p:cNvPicPr>
          <p:nvPr userDrawn="1"/>
        </p:nvPicPr>
        <p:blipFill rotWithShape="1">
          <a:blip r:embed="rId16" cstate="email">
            <a:extLst>
              <a:ext uri="{28A0092B-C50C-407E-A947-70E740481C1C}">
                <a14:useLocalDpi xmlns:a14="http://schemas.microsoft.com/office/drawing/2010/main" val="0"/>
              </a:ext>
            </a:extLst>
          </a:blip>
          <a:srcRect/>
          <a:stretch/>
        </p:blipFill>
        <p:spPr>
          <a:xfrm>
            <a:off x="0" y="7"/>
            <a:ext cx="9144000" cy="758825"/>
          </a:xfrm>
          <a:prstGeom prst="rect">
            <a:avLst/>
          </a:prstGeom>
        </p:spPr>
      </p:pic>
      <p:sp>
        <p:nvSpPr>
          <p:cNvPr id="9" name="Rectangle 36"/>
          <p:cNvSpPr>
            <a:spLocks noChangeArrowheads="1"/>
          </p:cNvSpPr>
          <p:nvPr userDrawn="1"/>
        </p:nvSpPr>
        <p:spPr bwMode="auto">
          <a:xfrm>
            <a:off x="0" y="0"/>
            <a:ext cx="9144000" cy="6858000"/>
          </a:xfrm>
          <a:prstGeom prst="rect">
            <a:avLst/>
          </a:prstGeom>
          <a:noFill/>
          <a:ln w="9525">
            <a:solidFill>
              <a:schemeClr val="tx1"/>
            </a:solidFill>
            <a:miter lim="800000"/>
            <a:headEnd/>
            <a:tailEnd/>
          </a:ln>
          <a:effectLst/>
        </p:spPr>
        <p:txBody>
          <a:bodyPr wrap="none" lIns="91380" tIns="45690" rIns="91380" bIns="45690" anchor="ctr"/>
          <a:lstStyle/>
          <a:p>
            <a:pPr eaLnBrk="0" hangingPunct="0">
              <a:defRPr/>
            </a:pPr>
            <a:endParaRPr lang="en-US" dirty="0">
              <a:solidFill>
                <a:prstClr val="white"/>
              </a:solidFill>
              <a:latin typeface="Arial" charset="0"/>
            </a:endParaRPr>
          </a:p>
        </p:txBody>
      </p:sp>
      <p:pic>
        <p:nvPicPr>
          <p:cNvPr id="11" name="Picture 25" descr="NASA insigniaCMYK"/>
          <p:cNvPicPr preferRelativeResize="0">
            <a:picLocks noChangeAspect="1" noChangeArrowheads="1"/>
          </p:cNvPicPr>
          <p:nvPr userDrawn="1"/>
        </p:nvPicPr>
        <p:blipFill>
          <a:blip r:embed="rId17" cstate="screen">
            <a:extLst>
              <a:ext uri="{28A0092B-C50C-407E-A947-70E740481C1C}">
                <a14:useLocalDpi xmlns:a14="http://schemas.microsoft.com/office/drawing/2010/main" val="0"/>
              </a:ext>
            </a:extLst>
          </a:blip>
          <a:srcRect/>
          <a:stretch>
            <a:fillRect/>
          </a:stretch>
        </p:blipFill>
        <p:spPr bwMode="auto">
          <a:xfrm>
            <a:off x="28863" y="122166"/>
            <a:ext cx="721562" cy="577741"/>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4690" r:id="rId1"/>
    <p:sldLayoutId id="2147484691" r:id="rId2"/>
    <p:sldLayoutId id="2147484692" r:id="rId3"/>
    <p:sldLayoutId id="2147484693" r:id="rId4"/>
    <p:sldLayoutId id="2147484694" r:id="rId5"/>
    <p:sldLayoutId id="2147484695" r:id="rId6"/>
    <p:sldLayoutId id="2147484696" r:id="rId7"/>
    <p:sldLayoutId id="2147484697" r:id="rId8"/>
    <p:sldLayoutId id="2147484698" r:id="rId9"/>
    <p:sldLayoutId id="2147484699" r:id="rId10"/>
    <p:sldLayoutId id="2147484700" r:id="rId11"/>
    <p:sldLayoutId id="2147484701" r:id="rId12"/>
    <p:sldLayoutId id="2147484702" r:id="rId13"/>
  </p:sldLayoutIdLst>
  <p:transition xmlns:p14="http://schemas.microsoft.com/office/powerpoint/2010/main">
    <p:wipe dir="d"/>
  </p:transition>
  <p:hf hdr="0" ftr="0" dt="0"/>
  <p:txStyles>
    <p:titleStyle>
      <a:lvl1pPr algn="ctr" rtl="0" eaLnBrk="1" fontAlgn="base" hangingPunct="1">
        <a:lnSpc>
          <a:spcPct val="85000"/>
        </a:lnSpc>
        <a:spcBef>
          <a:spcPct val="0"/>
        </a:spcBef>
        <a:spcAft>
          <a:spcPct val="0"/>
        </a:spcAft>
        <a:defRPr sz="2600" b="1">
          <a:solidFill>
            <a:schemeClr val="tx1"/>
          </a:solidFill>
          <a:latin typeface="+mj-lt"/>
          <a:ea typeface="ヒラギノ角ゴ Pro W3" pitchFamily="-109" charset="-128"/>
          <a:cs typeface="ヒラギノ角ゴ Pro W3" pitchFamily="-109" charset="-128"/>
        </a:defRPr>
      </a:lvl1pPr>
      <a:lvl2pPr algn="l" rtl="0" eaLnBrk="1" fontAlgn="base" hangingPunct="1">
        <a:lnSpc>
          <a:spcPct val="85000"/>
        </a:lnSpc>
        <a:spcBef>
          <a:spcPct val="0"/>
        </a:spcBef>
        <a:spcAft>
          <a:spcPct val="0"/>
        </a:spcAft>
        <a:defRPr sz="3000">
          <a:solidFill>
            <a:schemeClr val="bg1"/>
          </a:solidFill>
          <a:latin typeface="Arial" pitchFamily="-65" charset="0"/>
          <a:ea typeface="ヒラギノ角ゴ Pro W3" pitchFamily="-109" charset="-128"/>
          <a:cs typeface="ヒラギノ角ゴ Pro W3" pitchFamily="-109" charset="-128"/>
        </a:defRPr>
      </a:lvl2pPr>
      <a:lvl3pPr algn="l" rtl="0" eaLnBrk="1" fontAlgn="base" hangingPunct="1">
        <a:lnSpc>
          <a:spcPct val="85000"/>
        </a:lnSpc>
        <a:spcBef>
          <a:spcPct val="0"/>
        </a:spcBef>
        <a:spcAft>
          <a:spcPct val="0"/>
        </a:spcAft>
        <a:defRPr sz="3000">
          <a:solidFill>
            <a:schemeClr val="bg1"/>
          </a:solidFill>
          <a:latin typeface="Arial" pitchFamily="-65" charset="0"/>
          <a:ea typeface="ヒラギノ角ゴ Pro W3" pitchFamily="-109" charset="-128"/>
          <a:cs typeface="ヒラギノ角ゴ Pro W3" pitchFamily="-109" charset="-128"/>
        </a:defRPr>
      </a:lvl3pPr>
      <a:lvl4pPr algn="l" rtl="0" eaLnBrk="1" fontAlgn="base" hangingPunct="1">
        <a:lnSpc>
          <a:spcPct val="85000"/>
        </a:lnSpc>
        <a:spcBef>
          <a:spcPct val="0"/>
        </a:spcBef>
        <a:spcAft>
          <a:spcPct val="0"/>
        </a:spcAft>
        <a:defRPr sz="3000">
          <a:solidFill>
            <a:schemeClr val="bg1"/>
          </a:solidFill>
          <a:latin typeface="Arial" pitchFamily="-65" charset="0"/>
          <a:ea typeface="ヒラギノ角ゴ Pro W3" pitchFamily="-109" charset="-128"/>
          <a:cs typeface="ヒラギノ角ゴ Pro W3" pitchFamily="-109" charset="-128"/>
        </a:defRPr>
      </a:lvl4pPr>
      <a:lvl5pPr algn="l" rtl="0" eaLnBrk="1" fontAlgn="base" hangingPunct="1">
        <a:lnSpc>
          <a:spcPct val="85000"/>
        </a:lnSpc>
        <a:spcBef>
          <a:spcPct val="0"/>
        </a:spcBef>
        <a:spcAft>
          <a:spcPct val="0"/>
        </a:spcAft>
        <a:defRPr sz="3000">
          <a:solidFill>
            <a:schemeClr val="bg1"/>
          </a:solidFill>
          <a:latin typeface="Arial" pitchFamily="-65" charset="0"/>
          <a:ea typeface="ヒラギノ角ゴ Pro W3" pitchFamily="-109" charset="-128"/>
          <a:cs typeface="ヒラギノ角ゴ Pro W3" pitchFamily="-109" charset="-128"/>
        </a:defRPr>
      </a:lvl5pPr>
      <a:lvl6pPr marL="456899" algn="l" rtl="0" eaLnBrk="1" fontAlgn="base" hangingPunct="1">
        <a:lnSpc>
          <a:spcPct val="85000"/>
        </a:lnSpc>
        <a:spcBef>
          <a:spcPct val="0"/>
        </a:spcBef>
        <a:spcAft>
          <a:spcPct val="0"/>
        </a:spcAft>
        <a:defRPr sz="3000">
          <a:solidFill>
            <a:schemeClr val="bg1"/>
          </a:solidFill>
          <a:latin typeface="Arial" pitchFamily="-65" charset="0"/>
        </a:defRPr>
      </a:lvl6pPr>
      <a:lvl7pPr marL="913798" algn="l" rtl="0" eaLnBrk="1" fontAlgn="base" hangingPunct="1">
        <a:lnSpc>
          <a:spcPct val="85000"/>
        </a:lnSpc>
        <a:spcBef>
          <a:spcPct val="0"/>
        </a:spcBef>
        <a:spcAft>
          <a:spcPct val="0"/>
        </a:spcAft>
        <a:defRPr sz="3000">
          <a:solidFill>
            <a:schemeClr val="bg1"/>
          </a:solidFill>
          <a:latin typeface="Arial" pitchFamily="-65" charset="0"/>
        </a:defRPr>
      </a:lvl7pPr>
      <a:lvl8pPr marL="1370695" algn="l" rtl="0" eaLnBrk="1" fontAlgn="base" hangingPunct="1">
        <a:lnSpc>
          <a:spcPct val="85000"/>
        </a:lnSpc>
        <a:spcBef>
          <a:spcPct val="0"/>
        </a:spcBef>
        <a:spcAft>
          <a:spcPct val="0"/>
        </a:spcAft>
        <a:defRPr sz="3000">
          <a:solidFill>
            <a:schemeClr val="bg1"/>
          </a:solidFill>
          <a:latin typeface="Arial" pitchFamily="-65" charset="0"/>
        </a:defRPr>
      </a:lvl8pPr>
      <a:lvl9pPr marL="1827596" algn="l" rtl="0" eaLnBrk="1" fontAlgn="base" hangingPunct="1">
        <a:lnSpc>
          <a:spcPct val="85000"/>
        </a:lnSpc>
        <a:spcBef>
          <a:spcPct val="0"/>
        </a:spcBef>
        <a:spcAft>
          <a:spcPct val="0"/>
        </a:spcAft>
        <a:defRPr sz="3000">
          <a:solidFill>
            <a:schemeClr val="bg1"/>
          </a:solidFill>
          <a:latin typeface="Arial" pitchFamily="-65" charset="0"/>
        </a:defRPr>
      </a:lvl9pPr>
    </p:titleStyle>
    <p:bodyStyle>
      <a:lvl1pPr marL="282388" indent="-282388" algn="l" rtl="0" eaLnBrk="1" fontAlgn="base" hangingPunct="1">
        <a:lnSpc>
          <a:spcPct val="85000"/>
        </a:lnSpc>
        <a:spcBef>
          <a:spcPct val="20000"/>
        </a:spcBef>
        <a:spcAft>
          <a:spcPct val="0"/>
        </a:spcAft>
        <a:buClrTx/>
        <a:buFont typeface="Arial"/>
        <a:buChar char="•"/>
        <a:defRPr sz="2000">
          <a:solidFill>
            <a:srgbClr val="000000"/>
          </a:solidFill>
          <a:latin typeface="+mn-lt"/>
          <a:ea typeface="ヒラギノ角ゴ Pro W3" pitchFamily="-109" charset="-128"/>
          <a:cs typeface="ヒラギノ角ゴ Pro W3" pitchFamily="-109" charset="-128"/>
        </a:defRPr>
      </a:lvl1pPr>
      <a:lvl2pPr marL="636168" indent="-239556" algn="l" rtl="0" eaLnBrk="1" fontAlgn="base" hangingPunct="1">
        <a:lnSpc>
          <a:spcPct val="90000"/>
        </a:lnSpc>
        <a:spcBef>
          <a:spcPts val="600"/>
        </a:spcBef>
        <a:spcAft>
          <a:spcPct val="0"/>
        </a:spcAft>
        <a:buFont typeface="Lucida Grande"/>
        <a:buChar char="-"/>
        <a:defRPr sz="1800">
          <a:solidFill>
            <a:srgbClr val="000000"/>
          </a:solidFill>
          <a:latin typeface="+mn-lt"/>
          <a:ea typeface="ヒラギノ角ゴ Pro W3" pitchFamily="-65" charset="-128"/>
        </a:defRPr>
      </a:lvl2pPr>
      <a:lvl3pPr marL="916968" indent="-166577" algn="l" rtl="0" eaLnBrk="1" fontAlgn="base" hangingPunct="1">
        <a:lnSpc>
          <a:spcPct val="90000"/>
        </a:lnSpc>
        <a:spcBef>
          <a:spcPts val="600"/>
        </a:spcBef>
        <a:spcAft>
          <a:spcPct val="0"/>
        </a:spcAft>
        <a:buChar char="•"/>
        <a:defRPr sz="1800">
          <a:solidFill>
            <a:srgbClr val="000000"/>
          </a:solidFill>
          <a:latin typeface="+mn-lt"/>
          <a:ea typeface="ＭＳ Ｐゴシック" charset="-128"/>
          <a:cs typeface="ＭＳ Ｐゴシック" charset="-128"/>
        </a:defRPr>
      </a:lvl3pPr>
      <a:lvl4pPr marL="1254884" indent="-223691" algn="l" rtl="0" eaLnBrk="1" fontAlgn="base" hangingPunct="1">
        <a:lnSpc>
          <a:spcPct val="90000"/>
        </a:lnSpc>
        <a:spcBef>
          <a:spcPts val="600"/>
        </a:spcBef>
        <a:spcAft>
          <a:spcPct val="0"/>
        </a:spcAft>
        <a:buChar char="–"/>
        <a:defRPr sz="1800">
          <a:solidFill>
            <a:srgbClr val="000000"/>
          </a:solidFill>
          <a:latin typeface="+mn-lt"/>
          <a:ea typeface="ＭＳ Ｐゴシック" charset="-128"/>
        </a:defRPr>
      </a:lvl4pPr>
      <a:lvl5pPr marL="1592799" indent="-223691" algn="l" rtl="0" eaLnBrk="1" fontAlgn="base" hangingPunct="1">
        <a:lnSpc>
          <a:spcPct val="90000"/>
        </a:lnSpc>
        <a:spcBef>
          <a:spcPts val="600"/>
        </a:spcBef>
        <a:spcAft>
          <a:spcPct val="0"/>
        </a:spcAft>
        <a:buChar char="»"/>
        <a:defRPr sz="1800">
          <a:solidFill>
            <a:srgbClr val="000000"/>
          </a:solidFill>
          <a:latin typeface="+mn-lt"/>
          <a:ea typeface="ＭＳ Ｐゴシック" charset="-128"/>
        </a:defRPr>
      </a:lvl5pPr>
      <a:lvl6pPr marL="2049695" indent="-223691" algn="l" rtl="0" eaLnBrk="1" fontAlgn="base" hangingPunct="1">
        <a:lnSpc>
          <a:spcPct val="85000"/>
        </a:lnSpc>
        <a:spcBef>
          <a:spcPct val="20000"/>
        </a:spcBef>
        <a:spcAft>
          <a:spcPct val="0"/>
        </a:spcAft>
        <a:buChar char="»"/>
        <a:defRPr sz="2000">
          <a:solidFill>
            <a:schemeClr val="tx1"/>
          </a:solidFill>
          <a:latin typeface="+mn-lt"/>
          <a:ea typeface="ヒラギノ角ゴ Pro W3" pitchFamily="-65" charset="-128"/>
        </a:defRPr>
      </a:lvl6pPr>
      <a:lvl7pPr marL="2506594" indent="-223691" algn="l" rtl="0" eaLnBrk="1" fontAlgn="base" hangingPunct="1">
        <a:lnSpc>
          <a:spcPct val="85000"/>
        </a:lnSpc>
        <a:spcBef>
          <a:spcPct val="20000"/>
        </a:spcBef>
        <a:spcAft>
          <a:spcPct val="0"/>
        </a:spcAft>
        <a:buChar char="»"/>
        <a:defRPr sz="2000">
          <a:solidFill>
            <a:schemeClr val="tx1"/>
          </a:solidFill>
          <a:latin typeface="+mn-lt"/>
          <a:ea typeface="ヒラギノ角ゴ Pro W3" pitchFamily="-65" charset="-128"/>
        </a:defRPr>
      </a:lvl7pPr>
      <a:lvl8pPr marL="2963495" indent="-223691" algn="l" rtl="0" eaLnBrk="1" fontAlgn="base" hangingPunct="1">
        <a:lnSpc>
          <a:spcPct val="85000"/>
        </a:lnSpc>
        <a:spcBef>
          <a:spcPct val="20000"/>
        </a:spcBef>
        <a:spcAft>
          <a:spcPct val="0"/>
        </a:spcAft>
        <a:buChar char="»"/>
        <a:defRPr sz="2000">
          <a:solidFill>
            <a:schemeClr val="tx1"/>
          </a:solidFill>
          <a:latin typeface="+mn-lt"/>
          <a:ea typeface="ヒラギノ角ゴ Pro W3" pitchFamily="-65" charset="-128"/>
        </a:defRPr>
      </a:lvl8pPr>
      <a:lvl9pPr marL="3420393" indent="-223691" algn="l" rtl="0" eaLnBrk="1" fontAlgn="base" hangingPunct="1">
        <a:lnSpc>
          <a:spcPct val="85000"/>
        </a:lnSpc>
        <a:spcBef>
          <a:spcPct val="20000"/>
        </a:spcBef>
        <a:spcAft>
          <a:spcPct val="0"/>
        </a:spcAft>
        <a:buChar char="»"/>
        <a:defRPr sz="2000">
          <a:solidFill>
            <a:schemeClr val="tx1"/>
          </a:solidFill>
          <a:latin typeface="+mn-lt"/>
          <a:ea typeface="ヒラギノ角ゴ Pro W3" pitchFamily="-65" charset="-128"/>
        </a:defRPr>
      </a:lvl9pPr>
    </p:bodyStyle>
    <p:otherStyle>
      <a:defPPr>
        <a:defRPr lang="en-US"/>
      </a:defPPr>
      <a:lvl1pPr marL="0" algn="l" defTabSz="456899" rtl="0" eaLnBrk="1" latinLnBrk="0" hangingPunct="1">
        <a:defRPr sz="1800" kern="1200">
          <a:solidFill>
            <a:schemeClr val="tx1"/>
          </a:solidFill>
          <a:latin typeface="+mn-lt"/>
          <a:ea typeface="+mn-ea"/>
          <a:cs typeface="+mn-cs"/>
        </a:defRPr>
      </a:lvl1pPr>
      <a:lvl2pPr marL="456899" algn="l" defTabSz="456899" rtl="0" eaLnBrk="1" latinLnBrk="0" hangingPunct="1">
        <a:defRPr sz="1800" kern="1200">
          <a:solidFill>
            <a:schemeClr val="tx1"/>
          </a:solidFill>
          <a:latin typeface="+mn-lt"/>
          <a:ea typeface="+mn-ea"/>
          <a:cs typeface="+mn-cs"/>
        </a:defRPr>
      </a:lvl2pPr>
      <a:lvl3pPr marL="913798" algn="l" defTabSz="456899" rtl="0" eaLnBrk="1" latinLnBrk="0" hangingPunct="1">
        <a:defRPr sz="1800" kern="1200">
          <a:solidFill>
            <a:schemeClr val="tx1"/>
          </a:solidFill>
          <a:latin typeface="+mn-lt"/>
          <a:ea typeface="+mn-ea"/>
          <a:cs typeface="+mn-cs"/>
        </a:defRPr>
      </a:lvl3pPr>
      <a:lvl4pPr marL="1370695" algn="l" defTabSz="456899" rtl="0" eaLnBrk="1" latinLnBrk="0" hangingPunct="1">
        <a:defRPr sz="1800" kern="1200">
          <a:solidFill>
            <a:schemeClr val="tx1"/>
          </a:solidFill>
          <a:latin typeface="+mn-lt"/>
          <a:ea typeface="+mn-ea"/>
          <a:cs typeface="+mn-cs"/>
        </a:defRPr>
      </a:lvl4pPr>
      <a:lvl5pPr marL="1827596" algn="l" defTabSz="456899" rtl="0" eaLnBrk="1" latinLnBrk="0" hangingPunct="1">
        <a:defRPr sz="1800" kern="1200">
          <a:solidFill>
            <a:schemeClr val="tx1"/>
          </a:solidFill>
          <a:latin typeface="+mn-lt"/>
          <a:ea typeface="+mn-ea"/>
          <a:cs typeface="+mn-cs"/>
        </a:defRPr>
      </a:lvl5pPr>
      <a:lvl6pPr marL="2284492" algn="l" defTabSz="456899" rtl="0" eaLnBrk="1" latinLnBrk="0" hangingPunct="1">
        <a:defRPr sz="1800" kern="1200">
          <a:solidFill>
            <a:schemeClr val="tx1"/>
          </a:solidFill>
          <a:latin typeface="+mn-lt"/>
          <a:ea typeface="+mn-ea"/>
          <a:cs typeface="+mn-cs"/>
        </a:defRPr>
      </a:lvl6pPr>
      <a:lvl7pPr marL="2741387" algn="l" defTabSz="456899" rtl="0" eaLnBrk="1" latinLnBrk="0" hangingPunct="1">
        <a:defRPr sz="1800" kern="1200">
          <a:solidFill>
            <a:schemeClr val="tx1"/>
          </a:solidFill>
          <a:latin typeface="+mn-lt"/>
          <a:ea typeface="+mn-ea"/>
          <a:cs typeface="+mn-cs"/>
        </a:defRPr>
      </a:lvl7pPr>
      <a:lvl8pPr marL="3198287" algn="l" defTabSz="456899" rtl="0" eaLnBrk="1" latinLnBrk="0" hangingPunct="1">
        <a:defRPr sz="1800" kern="1200">
          <a:solidFill>
            <a:schemeClr val="tx1"/>
          </a:solidFill>
          <a:latin typeface="+mn-lt"/>
          <a:ea typeface="+mn-ea"/>
          <a:cs typeface="+mn-cs"/>
        </a:defRPr>
      </a:lvl8pPr>
      <a:lvl9pPr marL="3655186" algn="l" defTabSz="456899"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title.jpg"/>
          <p:cNvPicPr>
            <a:picLocks noChangeAspect="1"/>
          </p:cNvPicPr>
          <p:nvPr/>
        </p:nvPicPr>
        <p:blipFill>
          <a:blip r:embed="rId15" cstate="email">
            <a:extLst>
              <a:ext uri="{28A0092B-C50C-407E-A947-70E740481C1C}">
                <a14:useLocalDpi xmlns:a14="http://schemas.microsoft.com/office/drawing/2010/main" val="0"/>
              </a:ext>
            </a:extLst>
          </a:blip>
          <a:stretch>
            <a:fillRect/>
          </a:stretch>
        </p:blipFill>
        <p:spPr>
          <a:xfrm>
            <a:off x="0" y="0"/>
            <a:ext cx="9144000" cy="762000"/>
          </a:xfrm>
          <a:prstGeom prst="rect">
            <a:avLst/>
          </a:prstGeom>
        </p:spPr>
      </p:pic>
      <p:sp>
        <p:nvSpPr>
          <p:cNvPr id="12291" name="Rectangle 15"/>
          <p:cNvSpPr>
            <a:spLocks noGrp="1" noChangeArrowheads="1"/>
          </p:cNvSpPr>
          <p:nvPr>
            <p:ph type="title"/>
          </p:nvPr>
        </p:nvSpPr>
        <p:spPr bwMode="auto">
          <a:xfrm>
            <a:off x="727203" y="50949"/>
            <a:ext cx="8287972" cy="617686"/>
          </a:xfrm>
          <a:prstGeom prst="rect">
            <a:avLst/>
          </a:prstGeom>
          <a:noFill/>
          <a:ln w="9525">
            <a:noFill/>
            <a:miter lim="800000"/>
            <a:headEnd/>
            <a:tailEnd/>
          </a:ln>
        </p:spPr>
        <p:txBody>
          <a:bodyPr vert="horz" wrap="square" lIns="91380" tIns="45690" rIns="91380" bIns="45690" numCol="1" anchor="ctr" anchorCtr="0" compatLnSpc="1">
            <a:prstTxWarp prst="textNoShape">
              <a:avLst/>
            </a:prstTxWarp>
          </a:bodyPr>
          <a:lstStyle/>
          <a:p>
            <a:pPr lvl="0"/>
            <a:r>
              <a:rPr lang="en-US" smtClean="0"/>
              <a:t>Click to edit Master title style</a:t>
            </a:r>
            <a:endParaRPr lang="en-US" dirty="0" smtClean="0"/>
          </a:p>
        </p:txBody>
      </p:sp>
      <p:sp>
        <p:nvSpPr>
          <p:cNvPr id="12292" name="Rectangle 17"/>
          <p:cNvSpPr>
            <a:spLocks noGrp="1" noChangeArrowheads="1"/>
          </p:cNvSpPr>
          <p:nvPr>
            <p:ph type="body" idx="1"/>
          </p:nvPr>
        </p:nvSpPr>
        <p:spPr bwMode="auto">
          <a:xfrm>
            <a:off x="328596" y="884624"/>
            <a:ext cx="8488787" cy="5476269"/>
          </a:xfrm>
          <a:prstGeom prst="rect">
            <a:avLst/>
          </a:prstGeom>
          <a:noFill/>
          <a:ln w="9525">
            <a:noFill/>
            <a:miter lim="800000"/>
            <a:headEnd/>
            <a:tailEnd/>
          </a:ln>
        </p:spPr>
        <p:txBody>
          <a:bodyPr vert="horz" wrap="square" lIns="91380" tIns="45690" rIns="91380" bIns="4569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1060" name="Rectangle 36"/>
          <p:cNvSpPr>
            <a:spLocks noChangeArrowheads="1"/>
          </p:cNvSpPr>
          <p:nvPr/>
        </p:nvSpPr>
        <p:spPr bwMode="auto">
          <a:xfrm>
            <a:off x="0" y="0"/>
            <a:ext cx="9144000" cy="6858000"/>
          </a:xfrm>
          <a:prstGeom prst="rect">
            <a:avLst/>
          </a:prstGeom>
          <a:noFill/>
          <a:ln w="9525">
            <a:noFill/>
            <a:miter lim="800000"/>
            <a:headEnd/>
            <a:tailEnd/>
          </a:ln>
          <a:effectLst/>
        </p:spPr>
        <p:txBody>
          <a:bodyPr wrap="none" lIns="91380" tIns="45690" rIns="91380" bIns="45690" anchor="ctr"/>
          <a:lstStyle/>
          <a:p>
            <a:pPr eaLnBrk="0" hangingPunct="0">
              <a:defRPr/>
            </a:pPr>
            <a:endParaRPr lang="en-US">
              <a:solidFill>
                <a:srgbClr val="FFFFFF"/>
              </a:solidFill>
              <a:latin typeface="Arial" charset="0"/>
            </a:endParaRPr>
          </a:p>
        </p:txBody>
      </p:sp>
      <p:sp>
        <p:nvSpPr>
          <p:cNvPr id="1091" name="Rectangle 67"/>
          <p:cNvSpPr>
            <a:spLocks noChangeArrowheads="1"/>
          </p:cNvSpPr>
          <p:nvPr/>
        </p:nvSpPr>
        <p:spPr bwMode="auto">
          <a:xfrm>
            <a:off x="8603730" y="6578163"/>
            <a:ext cx="495300" cy="354012"/>
          </a:xfrm>
          <a:prstGeom prst="rect">
            <a:avLst/>
          </a:prstGeom>
          <a:noFill/>
          <a:ln w="9525">
            <a:noFill/>
            <a:miter lim="800000"/>
            <a:headEnd/>
            <a:tailEnd/>
          </a:ln>
          <a:effectLst/>
        </p:spPr>
        <p:txBody>
          <a:bodyPr lIns="91380" tIns="45690" rIns="91380" bIns="45690"/>
          <a:lstStyle/>
          <a:p>
            <a:pPr algn="r" eaLnBrk="0" hangingPunct="0">
              <a:defRPr/>
            </a:pPr>
            <a:fld id="{F8D5B1A9-9AEB-4403-B6FB-F1BE4DF40A31}" type="slidenum">
              <a:rPr lang="en-US" sz="1100">
                <a:solidFill>
                  <a:srgbClr val="000000"/>
                </a:solidFill>
                <a:ea typeface="ＭＳ Ｐゴシック" charset="-128"/>
              </a:rPr>
              <a:pPr algn="r" eaLnBrk="0" hangingPunct="0">
                <a:defRPr/>
              </a:pPr>
              <a:t>‹#›</a:t>
            </a:fld>
            <a:endParaRPr lang="en-US" sz="1100" dirty="0">
              <a:solidFill>
                <a:srgbClr val="000000"/>
              </a:solidFill>
              <a:ea typeface="ＭＳ Ｐゴシック" charset="-128"/>
            </a:endParaRPr>
          </a:p>
        </p:txBody>
      </p:sp>
      <p:pic>
        <p:nvPicPr>
          <p:cNvPr id="8" name="Picture 7" descr="2012 PPT Template.jpg"/>
          <p:cNvPicPr>
            <a:picLocks noChangeAspect="1"/>
          </p:cNvPicPr>
          <p:nvPr userDrawn="1"/>
        </p:nvPicPr>
        <p:blipFill rotWithShape="1">
          <a:blip r:embed="rId16" cstate="email">
            <a:extLst>
              <a:ext uri="{28A0092B-C50C-407E-A947-70E740481C1C}">
                <a14:useLocalDpi xmlns:a14="http://schemas.microsoft.com/office/drawing/2010/main" val="0"/>
              </a:ext>
            </a:extLst>
          </a:blip>
          <a:srcRect/>
          <a:stretch/>
        </p:blipFill>
        <p:spPr>
          <a:xfrm>
            <a:off x="0" y="7"/>
            <a:ext cx="9144000" cy="758825"/>
          </a:xfrm>
          <a:prstGeom prst="rect">
            <a:avLst/>
          </a:prstGeom>
        </p:spPr>
      </p:pic>
      <p:sp>
        <p:nvSpPr>
          <p:cNvPr id="9" name="Rectangle 36"/>
          <p:cNvSpPr>
            <a:spLocks noChangeArrowheads="1"/>
          </p:cNvSpPr>
          <p:nvPr userDrawn="1"/>
        </p:nvSpPr>
        <p:spPr bwMode="auto">
          <a:xfrm>
            <a:off x="0" y="0"/>
            <a:ext cx="9144000" cy="6858000"/>
          </a:xfrm>
          <a:prstGeom prst="rect">
            <a:avLst/>
          </a:prstGeom>
          <a:noFill/>
          <a:ln w="9525">
            <a:solidFill>
              <a:schemeClr val="tx1"/>
            </a:solidFill>
            <a:miter lim="800000"/>
            <a:headEnd/>
            <a:tailEnd/>
          </a:ln>
          <a:effectLst/>
        </p:spPr>
        <p:txBody>
          <a:bodyPr wrap="none" lIns="91380" tIns="45690" rIns="91380" bIns="45690" anchor="ctr"/>
          <a:lstStyle/>
          <a:p>
            <a:pPr eaLnBrk="0" hangingPunct="0">
              <a:defRPr/>
            </a:pPr>
            <a:endParaRPr lang="en-US" dirty="0">
              <a:solidFill>
                <a:prstClr val="white"/>
              </a:solidFill>
              <a:latin typeface="Arial" charset="0"/>
            </a:endParaRPr>
          </a:p>
        </p:txBody>
      </p:sp>
      <p:pic>
        <p:nvPicPr>
          <p:cNvPr id="11" name="Picture 25" descr="NASA insigniaCMYK"/>
          <p:cNvPicPr preferRelativeResize="0">
            <a:picLocks noChangeAspect="1" noChangeArrowheads="1"/>
          </p:cNvPicPr>
          <p:nvPr userDrawn="1"/>
        </p:nvPicPr>
        <p:blipFill>
          <a:blip r:embed="rId17" cstate="screen">
            <a:extLst>
              <a:ext uri="{28A0092B-C50C-407E-A947-70E740481C1C}">
                <a14:useLocalDpi xmlns:a14="http://schemas.microsoft.com/office/drawing/2010/main" val="0"/>
              </a:ext>
            </a:extLst>
          </a:blip>
          <a:srcRect/>
          <a:stretch>
            <a:fillRect/>
          </a:stretch>
        </p:blipFill>
        <p:spPr bwMode="auto">
          <a:xfrm>
            <a:off x="28863" y="122166"/>
            <a:ext cx="721562" cy="577741"/>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4704" r:id="rId1"/>
    <p:sldLayoutId id="2147484705" r:id="rId2"/>
    <p:sldLayoutId id="2147484706" r:id="rId3"/>
    <p:sldLayoutId id="2147484707" r:id="rId4"/>
    <p:sldLayoutId id="2147484708" r:id="rId5"/>
    <p:sldLayoutId id="2147484709" r:id="rId6"/>
    <p:sldLayoutId id="2147484710" r:id="rId7"/>
    <p:sldLayoutId id="2147484711" r:id="rId8"/>
    <p:sldLayoutId id="2147484712" r:id="rId9"/>
    <p:sldLayoutId id="2147484713" r:id="rId10"/>
    <p:sldLayoutId id="2147484714" r:id="rId11"/>
    <p:sldLayoutId id="2147484715" r:id="rId12"/>
    <p:sldLayoutId id="2147484716" r:id="rId13"/>
  </p:sldLayoutIdLst>
  <p:transition xmlns:p14="http://schemas.microsoft.com/office/powerpoint/2010/main">
    <p:wipe dir="d"/>
  </p:transition>
  <p:hf hdr="0" ftr="0" dt="0"/>
  <p:txStyles>
    <p:titleStyle>
      <a:lvl1pPr algn="ctr" rtl="0" eaLnBrk="1" fontAlgn="base" hangingPunct="1">
        <a:lnSpc>
          <a:spcPct val="85000"/>
        </a:lnSpc>
        <a:spcBef>
          <a:spcPct val="0"/>
        </a:spcBef>
        <a:spcAft>
          <a:spcPct val="0"/>
        </a:spcAft>
        <a:defRPr sz="2600" b="1">
          <a:solidFill>
            <a:schemeClr val="tx1"/>
          </a:solidFill>
          <a:latin typeface="+mj-lt"/>
          <a:ea typeface="ヒラギノ角ゴ Pro W3" pitchFamily="-109" charset="-128"/>
          <a:cs typeface="ヒラギノ角ゴ Pro W3" pitchFamily="-109" charset="-128"/>
        </a:defRPr>
      </a:lvl1pPr>
      <a:lvl2pPr algn="l" rtl="0" eaLnBrk="1" fontAlgn="base" hangingPunct="1">
        <a:lnSpc>
          <a:spcPct val="85000"/>
        </a:lnSpc>
        <a:spcBef>
          <a:spcPct val="0"/>
        </a:spcBef>
        <a:spcAft>
          <a:spcPct val="0"/>
        </a:spcAft>
        <a:defRPr sz="3000">
          <a:solidFill>
            <a:schemeClr val="bg1"/>
          </a:solidFill>
          <a:latin typeface="Arial" pitchFamily="-65" charset="0"/>
          <a:ea typeface="ヒラギノ角ゴ Pro W3" pitchFamily="-109" charset="-128"/>
          <a:cs typeface="ヒラギノ角ゴ Pro W3" pitchFamily="-109" charset="-128"/>
        </a:defRPr>
      </a:lvl2pPr>
      <a:lvl3pPr algn="l" rtl="0" eaLnBrk="1" fontAlgn="base" hangingPunct="1">
        <a:lnSpc>
          <a:spcPct val="85000"/>
        </a:lnSpc>
        <a:spcBef>
          <a:spcPct val="0"/>
        </a:spcBef>
        <a:spcAft>
          <a:spcPct val="0"/>
        </a:spcAft>
        <a:defRPr sz="3000">
          <a:solidFill>
            <a:schemeClr val="bg1"/>
          </a:solidFill>
          <a:latin typeface="Arial" pitchFamily="-65" charset="0"/>
          <a:ea typeface="ヒラギノ角ゴ Pro W3" pitchFamily="-109" charset="-128"/>
          <a:cs typeface="ヒラギノ角ゴ Pro W3" pitchFamily="-109" charset="-128"/>
        </a:defRPr>
      </a:lvl3pPr>
      <a:lvl4pPr algn="l" rtl="0" eaLnBrk="1" fontAlgn="base" hangingPunct="1">
        <a:lnSpc>
          <a:spcPct val="85000"/>
        </a:lnSpc>
        <a:spcBef>
          <a:spcPct val="0"/>
        </a:spcBef>
        <a:spcAft>
          <a:spcPct val="0"/>
        </a:spcAft>
        <a:defRPr sz="3000">
          <a:solidFill>
            <a:schemeClr val="bg1"/>
          </a:solidFill>
          <a:latin typeface="Arial" pitchFamily="-65" charset="0"/>
          <a:ea typeface="ヒラギノ角ゴ Pro W3" pitchFamily="-109" charset="-128"/>
          <a:cs typeface="ヒラギノ角ゴ Pro W3" pitchFamily="-109" charset="-128"/>
        </a:defRPr>
      </a:lvl4pPr>
      <a:lvl5pPr algn="l" rtl="0" eaLnBrk="1" fontAlgn="base" hangingPunct="1">
        <a:lnSpc>
          <a:spcPct val="85000"/>
        </a:lnSpc>
        <a:spcBef>
          <a:spcPct val="0"/>
        </a:spcBef>
        <a:spcAft>
          <a:spcPct val="0"/>
        </a:spcAft>
        <a:defRPr sz="3000">
          <a:solidFill>
            <a:schemeClr val="bg1"/>
          </a:solidFill>
          <a:latin typeface="Arial" pitchFamily="-65" charset="0"/>
          <a:ea typeface="ヒラギノ角ゴ Pro W3" pitchFamily="-109" charset="-128"/>
          <a:cs typeface="ヒラギノ角ゴ Pro W3" pitchFamily="-109" charset="-128"/>
        </a:defRPr>
      </a:lvl5pPr>
      <a:lvl6pPr marL="456899" algn="l" rtl="0" eaLnBrk="1" fontAlgn="base" hangingPunct="1">
        <a:lnSpc>
          <a:spcPct val="85000"/>
        </a:lnSpc>
        <a:spcBef>
          <a:spcPct val="0"/>
        </a:spcBef>
        <a:spcAft>
          <a:spcPct val="0"/>
        </a:spcAft>
        <a:defRPr sz="3000">
          <a:solidFill>
            <a:schemeClr val="bg1"/>
          </a:solidFill>
          <a:latin typeface="Arial" pitchFamily="-65" charset="0"/>
        </a:defRPr>
      </a:lvl6pPr>
      <a:lvl7pPr marL="913798" algn="l" rtl="0" eaLnBrk="1" fontAlgn="base" hangingPunct="1">
        <a:lnSpc>
          <a:spcPct val="85000"/>
        </a:lnSpc>
        <a:spcBef>
          <a:spcPct val="0"/>
        </a:spcBef>
        <a:spcAft>
          <a:spcPct val="0"/>
        </a:spcAft>
        <a:defRPr sz="3000">
          <a:solidFill>
            <a:schemeClr val="bg1"/>
          </a:solidFill>
          <a:latin typeface="Arial" pitchFamily="-65" charset="0"/>
        </a:defRPr>
      </a:lvl7pPr>
      <a:lvl8pPr marL="1370695" algn="l" rtl="0" eaLnBrk="1" fontAlgn="base" hangingPunct="1">
        <a:lnSpc>
          <a:spcPct val="85000"/>
        </a:lnSpc>
        <a:spcBef>
          <a:spcPct val="0"/>
        </a:spcBef>
        <a:spcAft>
          <a:spcPct val="0"/>
        </a:spcAft>
        <a:defRPr sz="3000">
          <a:solidFill>
            <a:schemeClr val="bg1"/>
          </a:solidFill>
          <a:latin typeface="Arial" pitchFamily="-65" charset="0"/>
        </a:defRPr>
      </a:lvl8pPr>
      <a:lvl9pPr marL="1827596" algn="l" rtl="0" eaLnBrk="1" fontAlgn="base" hangingPunct="1">
        <a:lnSpc>
          <a:spcPct val="85000"/>
        </a:lnSpc>
        <a:spcBef>
          <a:spcPct val="0"/>
        </a:spcBef>
        <a:spcAft>
          <a:spcPct val="0"/>
        </a:spcAft>
        <a:defRPr sz="3000">
          <a:solidFill>
            <a:schemeClr val="bg1"/>
          </a:solidFill>
          <a:latin typeface="Arial" pitchFamily="-65" charset="0"/>
        </a:defRPr>
      </a:lvl9pPr>
    </p:titleStyle>
    <p:bodyStyle>
      <a:lvl1pPr marL="282388" indent="-282388" algn="l" rtl="0" eaLnBrk="1" fontAlgn="base" hangingPunct="1">
        <a:lnSpc>
          <a:spcPct val="85000"/>
        </a:lnSpc>
        <a:spcBef>
          <a:spcPct val="20000"/>
        </a:spcBef>
        <a:spcAft>
          <a:spcPct val="0"/>
        </a:spcAft>
        <a:buClrTx/>
        <a:buFont typeface="Arial"/>
        <a:buChar char="•"/>
        <a:defRPr sz="2000">
          <a:solidFill>
            <a:srgbClr val="000000"/>
          </a:solidFill>
          <a:latin typeface="+mn-lt"/>
          <a:ea typeface="ヒラギノ角ゴ Pro W3" pitchFamily="-109" charset="-128"/>
          <a:cs typeface="ヒラギノ角ゴ Pro W3" pitchFamily="-109" charset="-128"/>
        </a:defRPr>
      </a:lvl1pPr>
      <a:lvl2pPr marL="636168" indent="-239556" algn="l" rtl="0" eaLnBrk="1" fontAlgn="base" hangingPunct="1">
        <a:lnSpc>
          <a:spcPct val="90000"/>
        </a:lnSpc>
        <a:spcBef>
          <a:spcPts val="600"/>
        </a:spcBef>
        <a:spcAft>
          <a:spcPct val="0"/>
        </a:spcAft>
        <a:buFont typeface="Lucida Grande"/>
        <a:buChar char="-"/>
        <a:defRPr sz="1800">
          <a:solidFill>
            <a:srgbClr val="000000"/>
          </a:solidFill>
          <a:latin typeface="+mn-lt"/>
          <a:ea typeface="ヒラギノ角ゴ Pro W3" pitchFamily="-65" charset="-128"/>
        </a:defRPr>
      </a:lvl2pPr>
      <a:lvl3pPr marL="916968" indent="-166577" algn="l" rtl="0" eaLnBrk="1" fontAlgn="base" hangingPunct="1">
        <a:lnSpc>
          <a:spcPct val="90000"/>
        </a:lnSpc>
        <a:spcBef>
          <a:spcPts val="600"/>
        </a:spcBef>
        <a:spcAft>
          <a:spcPct val="0"/>
        </a:spcAft>
        <a:buChar char="•"/>
        <a:defRPr sz="1800">
          <a:solidFill>
            <a:srgbClr val="000000"/>
          </a:solidFill>
          <a:latin typeface="+mn-lt"/>
          <a:ea typeface="ＭＳ Ｐゴシック" charset="-128"/>
          <a:cs typeface="ＭＳ Ｐゴシック" charset="-128"/>
        </a:defRPr>
      </a:lvl3pPr>
      <a:lvl4pPr marL="1254884" indent="-223691" algn="l" rtl="0" eaLnBrk="1" fontAlgn="base" hangingPunct="1">
        <a:lnSpc>
          <a:spcPct val="90000"/>
        </a:lnSpc>
        <a:spcBef>
          <a:spcPts val="600"/>
        </a:spcBef>
        <a:spcAft>
          <a:spcPct val="0"/>
        </a:spcAft>
        <a:buChar char="–"/>
        <a:defRPr sz="1800">
          <a:solidFill>
            <a:srgbClr val="000000"/>
          </a:solidFill>
          <a:latin typeface="+mn-lt"/>
          <a:ea typeface="ＭＳ Ｐゴシック" charset="-128"/>
        </a:defRPr>
      </a:lvl4pPr>
      <a:lvl5pPr marL="1592799" indent="-223691" algn="l" rtl="0" eaLnBrk="1" fontAlgn="base" hangingPunct="1">
        <a:lnSpc>
          <a:spcPct val="90000"/>
        </a:lnSpc>
        <a:spcBef>
          <a:spcPts val="600"/>
        </a:spcBef>
        <a:spcAft>
          <a:spcPct val="0"/>
        </a:spcAft>
        <a:buChar char="»"/>
        <a:defRPr sz="1800">
          <a:solidFill>
            <a:srgbClr val="000000"/>
          </a:solidFill>
          <a:latin typeface="+mn-lt"/>
          <a:ea typeface="ＭＳ Ｐゴシック" charset="-128"/>
        </a:defRPr>
      </a:lvl5pPr>
      <a:lvl6pPr marL="2049695" indent="-223691" algn="l" rtl="0" eaLnBrk="1" fontAlgn="base" hangingPunct="1">
        <a:lnSpc>
          <a:spcPct val="85000"/>
        </a:lnSpc>
        <a:spcBef>
          <a:spcPct val="20000"/>
        </a:spcBef>
        <a:spcAft>
          <a:spcPct val="0"/>
        </a:spcAft>
        <a:buChar char="»"/>
        <a:defRPr sz="2000">
          <a:solidFill>
            <a:schemeClr val="tx1"/>
          </a:solidFill>
          <a:latin typeface="+mn-lt"/>
          <a:ea typeface="ヒラギノ角ゴ Pro W3" pitchFamily="-65" charset="-128"/>
        </a:defRPr>
      </a:lvl6pPr>
      <a:lvl7pPr marL="2506594" indent="-223691" algn="l" rtl="0" eaLnBrk="1" fontAlgn="base" hangingPunct="1">
        <a:lnSpc>
          <a:spcPct val="85000"/>
        </a:lnSpc>
        <a:spcBef>
          <a:spcPct val="20000"/>
        </a:spcBef>
        <a:spcAft>
          <a:spcPct val="0"/>
        </a:spcAft>
        <a:buChar char="»"/>
        <a:defRPr sz="2000">
          <a:solidFill>
            <a:schemeClr val="tx1"/>
          </a:solidFill>
          <a:latin typeface="+mn-lt"/>
          <a:ea typeface="ヒラギノ角ゴ Pro W3" pitchFamily="-65" charset="-128"/>
        </a:defRPr>
      </a:lvl7pPr>
      <a:lvl8pPr marL="2963495" indent="-223691" algn="l" rtl="0" eaLnBrk="1" fontAlgn="base" hangingPunct="1">
        <a:lnSpc>
          <a:spcPct val="85000"/>
        </a:lnSpc>
        <a:spcBef>
          <a:spcPct val="20000"/>
        </a:spcBef>
        <a:spcAft>
          <a:spcPct val="0"/>
        </a:spcAft>
        <a:buChar char="»"/>
        <a:defRPr sz="2000">
          <a:solidFill>
            <a:schemeClr val="tx1"/>
          </a:solidFill>
          <a:latin typeface="+mn-lt"/>
          <a:ea typeface="ヒラギノ角ゴ Pro W3" pitchFamily="-65" charset="-128"/>
        </a:defRPr>
      </a:lvl8pPr>
      <a:lvl9pPr marL="3420393" indent="-223691" algn="l" rtl="0" eaLnBrk="1" fontAlgn="base" hangingPunct="1">
        <a:lnSpc>
          <a:spcPct val="85000"/>
        </a:lnSpc>
        <a:spcBef>
          <a:spcPct val="20000"/>
        </a:spcBef>
        <a:spcAft>
          <a:spcPct val="0"/>
        </a:spcAft>
        <a:buChar char="»"/>
        <a:defRPr sz="2000">
          <a:solidFill>
            <a:schemeClr val="tx1"/>
          </a:solidFill>
          <a:latin typeface="+mn-lt"/>
          <a:ea typeface="ヒラギノ角ゴ Pro W3" pitchFamily="-65" charset="-128"/>
        </a:defRPr>
      </a:lvl9pPr>
    </p:bodyStyle>
    <p:otherStyle>
      <a:defPPr>
        <a:defRPr lang="en-US"/>
      </a:defPPr>
      <a:lvl1pPr marL="0" algn="l" defTabSz="456899" rtl="0" eaLnBrk="1" latinLnBrk="0" hangingPunct="1">
        <a:defRPr sz="1800" kern="1200">
          <a:solidFill>
            <a:schemeClr val="tx1"/>
          </a:solidFill>
          <a:latin typeface="+mn-lt"/>
          <a:ea typeface="+mn-ea"/>
          <a:cs typeface="+mn-cs"/>
        </a:defRPr>
      </a:lvl1pPr>
      <a:lvl2pPr marL="456899" algn="l" defTabSz="456899" rtl="0" eaLnBrk="1" latinLnBrk="0" hangingPunct="1">
        <a:defRPr sz="1800" kern="1200">
          <a:solidFill>
            <a:schemeClr val="tx1"/>
          </a:solidFill>
          <a:latin typeface="+mn-lt"/>
          <a:ea typeface="+mn-ea"/>
          <a:cs typeface="+mn-cs"/>
        </a:defRPr>
      </a:lvl2pPr>
      <a:lvl3pPr marL="913798" algn="l" defTabSz="456899" rtl="0" eaLnBrk="1" latinLnBrk="0" hangingPunct="1">
        <a:defRPr sz="1800" kern="1200">
          <a:solidFill>
            <a:schemeClr val="tx1"/>
          </a:solidFill>
          <a:latin typeface="+mn-lt"/>
          <a:ea typeface="+mn-ea"/>
          <a:cs typeface="+mn-cs"/>
        </a:defRPr>
      </a:lvl3pPr>
      <a:lvl4pPr marL="1370695" algn="l" defTabSz="456899" rtl="0" eaLnBrk="1" latinLnBrk="0" hangingPunct="1">
        <a:defRPr sz="1800" kern="1200">
          <a:solidFill>
            <a:schemeClr val="tx1"/>
          </a:solidFill>
          <a:latin typeface="+mn-lt"/>
          <a:ea typeface="+mn-ea"/>
          <a:cs typeface="+mn-cs"/>
        </a:defRPr>
      </a:lvl4pPr>
      <a:lvl5pPr marL="1827596" algn="l" defTabSz="456899" rtl="0" eaLnBrk="1" latinLnBrk="0" hangingPunct="1">
        <a:defRPr sz="1800" kern="1200">
          <a:solidFill>
            <a:schemeClr val="tx1"/>
          </a:solidFill>
          <a:latin typeface="+mn-lt"/>
          <a:ea typeface="+mn-ea"/>
          <a:cs typeface="+mn-cs"/>
        </a:defRPr>
      </a:lvl5pPr>
      <a:lvl6pPr marL="2284492" algn="l" defTabSz="456899" rtl="0" eaLnBrk="1" latinLnBrk="0" hangingPunct="1">
        <a:defRPr sz="1800" kern="1200">
          <a:solidFill>
            <a:schemeClr val="tx1"/>
          </a:solidFill>
          <a:latin typeface="+mn-lt"/>
          <a:ea typeface="+mn-ea"/>
          <a:cs typeface="+mn-cs"/>
        </a:defRPr>
      </a:lvl6pPr>
      <a:lvl7pPr marL="2741387" algn="l" defTabSz="456899" rtl="0" eaLnBrk="1" latinLnBrk="0" hangingPunct="1">
        <a:defRPr sz="1800" kern="1200">
          <a:solidFill>
            <a:schemeClr val="tx1"/>
          </a:solidFill>
          <a:latin typeface="+mn-lt"/>
          <a:ea typeface="+mn-ea"/>
          <a:cs typeface="+mn-cs"/>
        </a:defRPr>
      </a:lvl7pPr>
      <a:lvl8pPr marL="3198287" algn="l" defTabSz="456899" rtl="0" eaLnBrk="1" latinLnBrk="0" hangingPunct="1">
        <a:defRPr sz="1800" kern="1200">
          <a:solidFill>
            <a:schemeClr val="tx1"/>
          </a:solidFill>
          <a:latin typeface="+mn-lt"/>
          <a:ea typeface="+mn-ea"/>
          <a:cs typeface="+mn-cs"/>
        </a:defRPr>
      </a:lvl8pPr>
      <a:lvl9pPr marL="3655186" algn="l" defTabSz="456899"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title.jpg"/>
          <p:cNvPicPr>
            <a:picLocks noChangeAspect="1"/>
          </p:cNvPicPr>
          <p:nvPr/>
        </p:nvPicPr>
        <p:blipFill>
          <a:blip r:embed="rId15" cstate="email">
            <a:extLst>
              <a:ext uri="{28A0092B-C50C-407E-A947-70E740481C1C}">
                <a14:useLocalDpi xmlns:a14="http://schemas.microsoft.com/office/drawing/2010/main" val="0"/>
              </a:ext>
            </a:extLst>
          </a:blip>
          <a:stretch>
            <a:fillRect/>
          </a:stretch>
        </p:blipFill>
        <p:spPr>
          <a:xfrm>
            <a:off x="0" y="0"/>
            <a:ext cx="9144000" cy="762000"/>
          </a:xfrm>
          <a:prstGeom prst="rect">
            <a:avLst/>
          </a:prstGeom>
        </p:spPr>
      </p:pic>
      <p:sp>
        <p:nvSpPr>
          <p:cNvPr id="12291" name="Rectangle 15"/>
          <p:cNvSpPr>
            <a:spLocks noGrp="1" noChangeArrowheads="1"/>
          </p:cNvSpPr>
          <p:nvPr>
            <p:ph type="title"/>
          </p:nvPr>
        </p:nvSpPr>
        <p:spPr bwMode="auto">
          <a:xfrm>
            <a:off x="727203" y="50949"/>
            <a:ext cx="8287972" cy="617686"/>
          </a:xfrm>
          <a:prstGeom prst="rect">
            <a:avLst/>
          </a:prstGeom>
          <a:noFill/>
          <a:ln w="9525">
            <a:noFill/>
            <a:miter lim="800000"/>
            <a:headEnd/>
            <a:tailEnd/>
          </a:ln>
        </p:spPr>
        <p:txBody>
          <a:bodyPr vert="horz" wrap="square" lIns="91380" tIns="45690" rIns="91380" bIns="45690" numCol="1" anchor="ctr" anchorCtr="0" compatLnSpc="1">
            <a:prstTxWarp prst="textNoShape">
              <a:avLst/>
            </a:prstTxWarp>
          </a:bodyPr>
          <a:lstStyle/>
          <a:p>
            <a:pPr lvl="0"/>
            <a:r>
              <a:rPr lang="en-US" smtClean="0"/>
              <a:t>Click to edit Master title style</a:t>
            </a:r>
            <a:endParaRPr lang="en-US" dirty="0" smtClean="0"/>
          </a:p>
        </p:txBody>
      </p:sp>
      <p:sp>
        <p:nvSpPr>
          <p:cNvPr id="12292" name="Rectangle 17"/>
          <p:cNvSpPr>
            <a:spLocks noGrp="1" noChangeArrowheads="1"/>
          </p:cNvSpPr>
          <p:nvPr>
            <p:ph type="body" idx="1"/>
          </p:nvPr>
        </p:nvSpPr>
        <p:spPr bwMode="auto">
          <a:xfrm>
            <a:off x="328596" y="884624"/>
            <a:ext cx="8488787" cy="5476269"/>
          </a:xfrm>
          <a:prstGeom prst="rect">
            <a:avLst/>
          </a:prstGeom>
          <a:noFill/>
          <a:ln w="9525">
            <a:noFill/>
            <a:miter lim="800000"/>
            <a:headEnd/>
            <a:tailEnd/>
          </a:ln>
        </p:spPr>
        <p:txBody>
          <a:bodyPr vert="horz" wrap="square" lIns="91380" tIns="45690" rIns="91380" bIns="4569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1060" name="Rectangle 36"/>
          <p:cNvSpPr>
            <a:spLocks noChangeArrowheads="1"/>
          </p:cNvSpPr>
          <p:nvPr/>
        </p:nvSpPr>
        <p:spPr bwMode="auto">
          <a:xfrm>
            <a:off x="0" y="0"/>
            <a:ext cx="9144000" cy="6858000"/>
          </a:xfrm>
          <a:prstGeom prst="rect">
            <a:avLst/>
          </a:prstGeom>
          <a:noFill/>
          <a:ln w="9525">
            <a:noFill/>
            <a:miter lim="800000"/>
            <a:headEnd/>
            <a:tailEnd/>
          </a:ln>
          <a:effectLst/>
        </p:spPr>
        <p:txBody>
          <a:bodyPr wrap="none" lIns="91380" tIns="45690" rIns="91380" bIns="45690" anchor="ctr"/>
          <a:lstStyle/>
          <a:p>
            <a:pPr eaLnBrk="0" hangingPunct="0">
              <a:defRPr/>
            </a:pPr>
            <a:endParaRPr lang="en-US">
              <a:solidFill>
                <a:srgbClr val="FFFFFF"/>
              </a:solidFill>
              <a:latin typeface="Arial" charset="0"/>
            </a:endParaRPr>
          </a:p>
        </p:txBody>
      </p:sp>
      <p:sp>
        <p:nvSpPr>
          <p:cNvPr id="1091" name="Rectangle 67"/>
          <p:cNvSpPr>
            <a:spLocks noChangeArrowheads="1"/>
          </p:cNvSpPr>
          <p:nvPr/>
        </p:nvSpPr>
        <p:spPr bwMode="auto">
          <a:xfrm>
            <a:off x="8603730" y="6578163"/>
            <a:ext cx="495300" cy="354012"/>
          </a:xfrm>
          <a:prstGeom prst="rect">
            <a:avLst/>
          </a:prstGeom>
          <a:noFill/>
          <a:ln w="9525">
            <a:noFill/>
            <a:miter lim="800000"/>
            <a:headEnd/>
            <a:tailEnd/>
          </a:ln>
          <a:effectLst/>
        </p:spPr>
        <p:txBody>
          <a:bodyPr lIns="91380" tIns="45690" rIns="91380" bIns="45690"/>
          <a:lstStyle/>
          <a:p>
            <a:pPr algn="r" eaLnBrk="0" hangingPunct="0">
              <a:defRPr/>
            </a:pPr>
            <a:fld id="{F8D5B1A9-9AEB-4403-B6FB-F1BE4DF40A31}" type="slidenum">
              <a:rPr lang="en-US" sz="1100">
                <a:solidFill>
                  <a:srgbClr val="000000"/>
                </a:solidFill>
                <a:ea typeface="ＭＳ Ｐゴシック" charset="-128"/>
              </a:rPr>
              <a:pPr algn="r" eaLnBrk="0" hangingPunct="0">
                <a:defRPr/>
              </a:pPr>
              <a:t>‹#›</a:t>
            </a:fld>
            <a:endParaRPr lang="en-US" sz="1100" dirty="0">
              <a:solidFill>
                <a:srgbClr val="000000"/>
              </a:solidFill>
              <a:ea typeface="ＭＳ Ｐゴシック" charset="-128"/>
            </a:endParaRPr>
          </a:p>
        </p:txBody>
      </p:sp>
      <p:pic>
        <p:nvPicPr>
          <p:cNvPr id="8" name="Picture 7" descr="2012 PPT Template.jpg"/>
          <p:cNvPicPr>
            <a:picLocks noChangeAspect="1"/>
          </p:cNvPicPr>
          <p:nvPr userDrawn="1"/>
        </p:nvPicPr>
        <p:blipFill rotWithShape="1">
          <a:blip r:embed="rId16" cstate="email">
            <a:extLst>
              <a:ext uri="{28A0092B-C50C-407E-A947-70E740481C1C}">
                <a14:useLocalDpi xmlns:a14="http://schemas.microsoft.com/office/drawing/2010/main" val="0"/>
              </a:ext>
            </a:extLst>
          </a:blip>
          <a:srcRect/>
          <a:stretch/>
        </p:blipFill>
        <p:spPr>
          <a:xfrm>
            <a:off x="0" y="7"/>
            <a:ext cx="9144000" cy="758825"/>
          </a:xfrm>
          <a:prstGeom prst="rect">
            <a:avLst/>
          </a:prstGeom>
        </p:spPr>
      </p:pic>
      <p:sp>
        <p:nvSpPr>
          <p:cNvPr id="9" name="Rectangle 36"/>
          <p:cNvSpPr>
            <a:spLocks noChangeArrowheads="1"/>
          </p:cNvSpPr>
          <p:nvPr userDrawn="1"/>
        </p:nvSpPr>
        <p:spPr bwMode="auto">
          <a:xfrm>
            <a:off x="0" y="0"/>
            <a:ext cx="9144000" cy="6858000"/>
          </a:xfrm>
          <a:prstGeom prst="rect">
            <a:avLst/>
          </a:prstGeom>
          <a:noFill/>
          <a:ln w="9525">
            <a:solidFill>
              <a:schemeClr val="tx1"/>
            </a:solidFill>
            <a:miter lim="800000"/>
            <a:headEnd/>
            <a:tailEnd/>
          </a:ln>
          <a:effectLst/>
        </p:spPr>
        <p:txBody>
          <a:bodyPr wrap="none" lIns="91380" tIns="45690" rIns="91380" bIns="45690" anchor="ctr"/>
          <a:lstStyle/>
          <a:p>
            <a:pPr eaLnBrk="0" hangingPunct="0">
              <a:defRPr/>
            </a:pPr>
            <a:endParaRPr lang="en-US" dirty="0">
              <a:solidFill>
                <a:prstClr val="white"/>
              </a:solidFill>
              <a:latin typeface="Arial" charset="0"/>
            </a:endParaRPr>
          </a:p>
        </p:txBody>
      </p:sp>
      <p:pic>
        <p:nvPicPr>
          <p:cNvPr id="11" name="Picture 25" descr="NASA insigniaCMYK"/>
          <p:cNvPicPr preferRelativeResize="0">
            <a:picLocks noChangeAspect="1" noChangeArrowheads="1"/>
          </p:cNvPicPr>
          <p:nvPr userDrawn="1"/>
        </p:nvPicPr>
        <p:blipFill>
          <a:blip r:embed="rId17" cstate="screen">
            <a:extLst>
              <a:ext uri="{28A0092B-C50C-407E-A947-70E740481C1C}">
                <a14:useLocalDpi xmlns:a14="http://schemas.microsoft.com/office/drawing/2010/main" val="0"/>
              </a:ext>
            </a:extLst>
          </a:blip>
          <a:srcRect/>
          <a:stretch>
            <a:fillRect/>
          </a:stretch>
        </p:blipFill>
        <p:spPr bwMode="auto">
          <a:xfrm>
            <a:off x="28863" y="122166"/>
            <a:ext cx="721562" cy="577741"/>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4718" r:id="rId1"/>
    <p:sldLayoutId id="2147484719" r:id="rId2"/>
    <p:sldLayoutId id="2147484720" r:id="rId3"/>
    <p:sldLayoutId id="2147484721" r:id="rId4"/>
    <p:sldLayoutId id="2147484722" r:id="rId5"/>
    <p:sldLayoutId id="2147484723" r:id="rId6"/>
    <p:sldLayoutId id="2147484724" r:id="rId7"/>
    <p:sldLayoutId id="2147484725" r:id="rId8"/>
    <p:sldLayoutId id="2147484726" r:id="rId9"/>
    <p:sldLayoutId id="2147484727" r:id="rId10"/>
    <p:sldLayoutId id="2147484728" r:id="rId11"/>
    <p:sldLayoutId id="2147484729" r:id="rId12"/>
    <p:sldLayoutId id="2147484730" r:id="rId13"/>
  </p:sldLayoutIdLst>
  <p:transition xmlns:p14="http://schemas.microsoft.com/office/powerpoint/2010/main">
    <p:wipe dir="d"/>
  </p:transition>
  <p:hf hdr="0" ftr="0" dt="0"/>
  <p:txStyles>
    <p:titleStyle>
      <a:lvl1pPr algn="ctr" rtl="0" eaLnBrk="1" fontAlgn="base" hangingPunct="1">
        <a:lnSpc>
          <a:spcPct val="85000"/>
        </a:lnSpc>
        <a:spcBef>
          <a:spcPct val="0"/>
        </a:spcBef>
        <a:spcAft>
          <a:spcPct val="0"/>
        </a:spcAft>
        <a:defRPr sz="2600" b="1">
          <a:solidFill>
            <a:schemeClr val="tx1"/>
          </a:solidFill>
          <a:latin typeface="+mj-lt"/>
          <a:ea typeface="ヒラギノ角ゴ Pro W3" pitchFamily="-109" charset="-128"/>
          <a:cs typeface="ヒラギノ角ゴ Pro W3" pitchFamily="-109" charset="-128"/>
        </a:defRPr>
      </a:lvl1pPr>
      <a:lvl2pPr algn="l" rtl="0" eaLnBrk="1" fontAlgn="base" hangingPunct="1">
        <a:lnSpc>
          <a:spcPct val="85000"/>
        </a:lnSpc>
        <a:spcBef>
          <a:spcPct val="0"/>
        </a:spcBef>
        <a:spcAft>
          <a:spcPct val="0"/>
        </a:spcAft>
        <a:defRPr sz="3000">
          <a:solidFill>
            <a:schemeClr val="bg1"/>
          </a:solidFill>
          <a:latin typeface="Arial" pitchFamily="-65" charset="0"/>
          <a:ea typeface="ヒラギノ角ゴ Pro W3" pitchFamily="-109" charset="-128"/>
          <a:cs typeface="ヒラギノ角ゴ Pro W3" pitchFamily="-109" charset="-128"/>
        </a:defRPr>
      </a:lvl2pPr>
      <a:lvl3pPr algn="l" rtl="0" eaLnBrk="1" fontAlgn="base" hangingPunct="1">
        <a:lnSpc>
          <a:spcPct val="85000"/>
        </a:lnSpc>
        <a:spcBef>
          <a:spcPct val="0"/>
        </a:spcBef>
        <a:spcAft>
          <a:spcPct val="0"/>
        </a:spcAft>
        <a:defRPr sz="3000">
          <a:solidFill>
            <a:schemeClr val="bg1"/>
          </a:solidFill>
          <a:latin typeface="Arial" pitchFamily="-65" charset="0"/>
          <a:ea typeface="ヒラギノ角ゴ Pro W3" pitchFamily="-109" charset="-128"/>
          <a:cs typeface="ヒラギノ角ゴ Pro W3" pitchFamily="-109" charset="-128"/>
        </a:defRPr>
      </a:lvl3pPr>
      <a:lvl4pPr algn="l" rtl="0" eaLnBrk="1" fontAlgn="base" hangingPunct="1">
        <a:lnSpc>
          <a:spcPct val="85000"/>
        </a:lnSpc>
        <a:spcBef>
          <a:spcPct val="0"/>
        </a:spcBef>
        <a:spcAft>
          <a:spcPct val="0"/>
        </a:spcAft>
        <a:defRPr sz="3000">
          <a:solidFill>
            <a:schemeClr val="bg1"/>
          </a:solidFill>
          <a:latin typeface="Arial" pitchFamily="-65" charset="0"/>
          <a:ea typeface="ヒラギノ角ゴ Pro W3" pitchFamily="-109" charset="-128"/>
          <a:cs typeface="ヒラギノ角ゴ Pro W3" pitchFamily="-109" charset="-128"/>
        </a:defRPr>
      </a:lvl4pPr>
      <a:lvl5pPr algn="l" rtl="0" eaLnBrk="1" fontAlgn="base" hangingPunct="1">
        <a:lnSpc>
          <a:spcPct val="85000"/>
        </a:lnSpc>
        <a:spcBef>
          <a:spcPct val="0"/>
        </a:spcBef>
        <a:spcAft>
          <a:spcPct val="0"/>
        </a:spcAft>
        <a:defRPr sz="3000">
          <a:solidFill>
            <a:schemeClr val="bg1"/>
          </a:solidFill>
          <a:latin typeface="Arial" pitchFamily="-65" charset="0"/>
          <a:ea typeface="ヒラギノ角ゴ Pro W3" pitchFamily="-109" charset="-128"/>
          <a:cs typeface="ヒラギノ角ゴ Pro W3" pitchFamily="-109" charset="-128"/>
        </a:defRPr>
      </a:lvl5pPr>
      <a:lvl6pPr marL="456899" algn="l" rtl="0" eaLnBrk="1" fontAlgn="base" hangingPunct="1">
        <a:lnSpc>
          <a:spcPct val="85000"/>
        </a:lnSpc>
        <a:spcBef>
          <a:spcPct val="0"/>
        </a:spcBef>
        <a:spcAft>
          <a:spcPct val="0"/>
        </a:spcAft>
        <a:defRPr sz="3000">
          <a:solidFill>
            <a:schemeClr val="bg1"/>
          </a:solidFill>
          <a:latin typeface="Arial" pitchFamily="-65" charset="0"/>
        </a:defRPr>
      </a:lvl6pPr>
      <a:lvl7pPr marL="913798" algn="l" rtl="0" eaLnBrk="1" fontAlgn="base" hangingPunct="1">
        <a:lnSpc>
          <a:spcPct val="85000"/>
        </a:lnSpc>
        <a:spcBef>
          <a:spcPct val="0"/>
        </a:spcBef>
        <a:spcAft>
          <a:spcPct val="0"/>
        </a:spcAft>
        <a:defRPr sz="3000">
          <a:solidFill>
            <a:schemeClr val="bg1"/>
          </a:solidFill>
          <a:latin typeface="Arial" pitchFamily="-65" charset="0"/>
        </a:defRPr>
      </a:lvl7pPr>
      <a:lvl8pPr marL="1370695" algn="l" rtl="0" eaLnBrk="1" fontAlgn="base" hangingPunct="1">
        <a:lnSpc>
          <a:spcPct val="85000"/>
        </a:lnSpc>
        <a:spcBef>
          <a:spcPct val="0"/>
        </a:spcBef>
        <a:spcAft>
          <a:spcPct val="0"/>
        </a:spcAft>
        <a:defRPr sz="3000">
          <a:solidFill>
            <a:schemeClr val="bg1"/>
          </a:solidFill>
          <a:latin typeface="Arial" pitchFamily="-65" charset="0"/>
        </a:defRPr>
      </a:lvl8pPr>
      <a:lvl9pPr marL="1827596" algn="l" rtl="0" eaLnBrk="1" fontAlgn="base" hangingPunct="1">
        <a:lnSpc>
          <a:spcPct val="85000"/>
        </a:lnSpc>
        <a:spcBef>
          <a:spcPct val="0"/>
        </a:spcBef>
        <a:spcAft>
          <a:spcPct val="0"/>
        </a:spcAft>
        <a:defRPr sz="3000">
          <a:solidFill>
            <a:schemeClr val="bg1"/>
          </a:solidFill>
          <a:latin typeface="Arial" pitchFamily="-65" charset="0"/>
        </a:defRPr>
      </a:lvl9pPr>
    </p:titleStyle>
    <p:bodyStyle>
      <a:lvl1pPr marL="282388" indent="-282388" algn="l" rtl="0" eaLnBrk="1" fontAlgn="base" hangingPunct="1">
        <a:lnSpc>
          <a:spcPct val="85000"/>
        </a:lnSpc>
        <a:spcBef>
          <a:spcPct val="20000"/>
        </a:spcBef>
        <a:spcAft>
          <a:spcPct val="0"/>
        </a:spcAft>
        <a:buClrTx/>
        <a:buFont typeface="Arial"/>
        <a:buChar char="•"/>
        <a:defRPr sz="2000">
          <a:solidFill>
            <a:srgbClr val="000000"/>
          </a:solidFill>
          <a:latin typeface="+mn-lt"/>
          <a:ea typeface="ヒラギノ角ゴ Pro W3" pitchFamily="-109" charset="-128"/>
          <a:cs typeface="ヒラギノ角ゴ Pro W3" pitchFamily="-109" charset="-128"/>
        </a:defRPr>
      </a:lvl1pPr>
      <a:lvl2pPr marL="636168" indent="-239556" algn="l" rtl="0" eaLnBrk="1" fontAlgn="base" hangingPunct="1">
        <a:lnSpc>
          <a:spcPct val="90000"/>
        </a:lnSpc>
        <a:spcBef>
          <a:spcPts val="600"/>
        </a:spcBef>
        <a:spcAft>
          <a:spcPct val="0"/>
        </a:spcAft>
        <a:buFont typeface="Lucida Grande"/>
        <a:buChar char="-"/>
        <a:defRPr sz="1800">
          <a:solidFill>
            <a:srgbClr val="000000"/>
          </a:solidFill>
          <a:latin typeface="+mn-lt"/>
          <a:ea typeface="ヒラギノ角ゴ Pro W3" pitchFamily="-65" charset="-128"/>
        </a:defRPr>
      </a:lvl2pPr>
      <a:lvl3pPr marL="916968" indent="-166577" algn="l" rtl="0" eaLnBrk="1" fontAlgn="base" hangingPunct="1">
        <a:lnSpc>
          <a:spcPct val="90000"/>
        </a:lnSpc>
        <a:spcBef>
          <a:spcPts val="600"/>
        </a:spcBef>
        <a:spcAft>
          <a:spcPct val="0"/>
        </a:spcAft>
        <a:buChar char="•"/>
        <a:defRPr sz="1800">
          <a:solidFill>
            <a:srgbClr val="000000"/>
          </a:solidFill>
          <a:latin typeface="+mn-lt"/>
          <a:ea typeface="ＭＳ Ｐゴシック" charset="-128"/>
          <a:cs typeface="ＭＳ Ｐゴシック" charset="-128"/>
        </a:defRPr>
      </a:lvl3pPr>
      <a:lvl4pPr marL="1254884" indent="-223691" algn="l" rtl="0" eaLnBrk="1" fontAlgn="base" hangingPunct="1">
        <a:lnSpc>
          <a:spcPct val="90000"/>
        </a:lnSpc>
        <a:spcBef>
          <a:spcPts val="600"/>
        </a:spcBef>
        <a:spcAft>
          <a:spcPct val="0"/>
        </a:spcAft>
        <a:buChar char="–"/>
        <a:defRPr sz="1800">
          <a:solidFill>
            <a:srgbClr val="000000"/>
          </a:solidFill>
          <a:latin typeface="+mn-lt"/>
          <a:ea typeface="ＭＳ Ｐゴシック" charset="-128"/>
        </a:defRPr>
      </a:lvl4pPr>
      <a:lvl5pPr marL="1592799" indent="-223691" algn="l" rtl="0" eaLnBrk="1" fontAlgn="base" hangingPunct="1">
        <a:lnSpc>
          <a:spcPct val="90000"/>
        </a:lnSpc>
        <a:spcBef>
          <a:spcPts val="600"/>
        </a:spcBef>
        <a:spcAft>
          <a:spcPct val="0"/>
        </a:spcAft>
        <a:buChar char="»"/>
        <a:defRPr sz="1800">
          <a:solidFill>
            <a:srgbClr val="000000"/>
          </a:solidFill>
          <a:latin typeface="+mn-lt"/>
          <a:ea typeface="ＭＳ Ｐゴシック" charset="-128"/>
        </a:defRPr>
      </a:lvl5pPr>
      <a:lvl6pPr marL="2049695" indent="-223691" algn="l" rtl="0" eaLnBrk="1" fontAlgn="base" hangingPunct="1">
        <a:lnSpc>
          <a:spcPct val="85000"/>
        </a:lnSpc>
        <a:spcBef>
          <a:spcPct val="20000"/>
        </a:spcBef>
        <a:spcAft>
          <a:spcPct val="0"/>
        </a:spcAft>
        <a:buChar char="»"/>
        <a:defRPr sz="2000">
          <a:solidFill>
            <a:schemeClr val="tx1"/>
          </a:solidFill>
          <a:latin typeface="+mn-lt"/>
          <a:ea typeface="ヒラギノ角ゴ Pro W3" pitchFamily="-65" charset="-128"/>
        </a:defRPr>
      </a:lvl6pPr>
      <a:lvl7pPr marL="2506594" indent="-223691" algn="l" rtl="0" eaLnBrk="1" fontAlgn="base" hangingPunct="1">
        <a:lnSpc>
          <a:spcPct val="85000"/>
        </a:lnSpc>
        <a:spcBef>
          <a:spcPct val="20000"/>
        </a:spcBef>
        <a:spcAft>
          <a:spcPct val="0"/>
        </a:spcAft>
        <a:buChar char="»"/>
        <a:defRPr sz="2000">
          <a:solidFill>
            <a:schemeClr val="tx1"/>
          </a:solidFill>
          <a:latin typeface="+mn-lt"/>
          <a:ea typeface="ヒラギノ角ゴ Pro W3" pitchFamily="-65" charset="-128"/>
        </a:defRPr>
      </a:lvl7pPr>
      <a:lvl8pPr marL="2963495" indent="-223691" algn="l" rtl="0" eaLnBrk="1" fontAlgn="base" hangingPunct="1">
        <a:lnSpc>
          <a:spcPct val="85000"/>
        </a:lnSpc>
        <a:spcBef>
          <a:spcPct val="20000"/>
        </a:spcBef>
        <a:spcAft>
          <a:spcPct val="0"/>
        </a:spcAft>
        <a:buChar char="»"/>
        <a:defRPr sz="2000">
          <a:solidFill>
            <a:schemeClr val="tx1"/>
          </a:solidFill>
          <a:latin typeface="+mn-lt"/>
          <a:ea typeface="ヒラギノ角ゴ Pro W3" pitchFamily="-65" charset="-128"/>
        </a:defRPr>
      </a:lvl8pPr>
      <a:lvl9pPr marL="3420393" indent="-223691" algn="l" rtl="0" eaLnBrk="1" fontAlgn="base" hangingPunct="1">
        <a:lnSpc>
          <a:spcPct val="85000"/>
        </a:lnSpc>
        <a:spcBef>
          <a:spcPct val="20000"/>
        </a:spcBef>
        <a:spcAft>
          <a:spcPct val="0"/>
        </a:spcAft>
        <a:buChar char="»"/>
        <a:defRPr sz="2000">
          <a:solidFill>
            <a:schemeClr val="tx1"/>
          </a:solidFill>
          <a:latin typeface="+mn-lt"/>
          <a:ea typeface="ヒラギノ角ゴ Pro W3" pitchFamily="-65" charset="-128"/>
        </a:defRPr>
      </a:lvl9pPr>
    </p:bodyStyle>
    <p:otherStyle>
      <a:defPPr>
        <a:defRPr lang="en-US"/>
      </a:defPPr>
      <a:lvl1pPr marL="0" algn="l" defTabSz="456899" rtl="0" eaLnBrk="1" latinLnBrk="0" hangingPunct="1">
        <a:defRPr sz="1800" kern="1200">
          <a:solidFill>
            <a:schemeClr val="tx1"/>
          </a:solidFill>
          <a:latin typeface="+mn-lt"/>
          <a:ea typeface="+mn-ea"/>
          <a:cs typeface="+mn-cs"/>
        </a:defRPr>
      </a:lvl1pPr>
      <a:lvl2pPr marL="456899" algn="l" defTabSz="456899" rtl="0" eaLnBrk="1" latinLnBrk="0" hangingPunct="1">
        <a:defRPr sz="1800" kern="1200">
          <a:solidFill>
            <a:schemeClr val="tx1"/>
          </a:solidFill>
          <a:latin typeface="+mn-lt"/>
          <a:ea typeface="+mn-ea"/>
          <a:cs typeface="+mn-cs"/>
        </a:defRPr>
      </a:lvl2pPr>
      <a:lvl3pPr marL="913798" algn="l" defTabSz="456899" rtl="0" eaLnBrk="1" latinLnBrk="0" hangingPunct="1">
        <a:defRPr sz="1800" kern="1200">
          <a:solidFill>
            <a:schemeClr val="tx1"/>
          </a:solidFill>
          <a:latin typeface="+mn-lt"/>
          <a:ea typeface="+mn-ea"/>
          <a:cs typeface="+mn-cs"/>
        </a:defRPr>
      </a:lvl3pPr>
      <a:lvl4pPr marL="1370695" algn="l" defTabSz="456899" rtl="0" eaLnBrk="1" latinLnBrk="0" hangingPunct="1">
        <a:defRPr sz="1800" kern="1200">
          <a:solidFill>
            <a:schemeClr val="tx1"/>
          </a:solidFill>
          <a:latin typeface="+mn-lt"/>
          <a:ea typeface="+mn-ea"/>
          <a:cs typeface="+mn-cs"/>
        </a:defRPr>
      </a:lvl4pPr>
      <a:lvl5pPr marL="1827596" algn="l" defTabSz="456899" rtl="0" eaLnBrk="1" latinLnBrk="0" hangingPunct="1">
        <a:defRPr sz="1800" kern="1200">
          <a:solidFill>
            <a:schemeClr val="tx1"/>
          </a:solidFill>
          <a:latin typeface="+mn-lt"/>
          <a:ea typeface="+mn-ea"/>
          <a:cs typeface="+mn-cs"/>
        </a:defRPr>
      </a:lvl5pPr>
      <a:lvl6pPr marL="2284492" algn="l" defTabSz="456899" rtl="0" eaLnBrk="1" latinLnBrk="0" hangingPunct="1">
        <a:defRPr sz="1800" kern="1200">
          <a:solidFill>
            <a:schemeClr val="tx1"/>
          </a:solidFill>
          <a:latin typeface="+mn-lt"/>
          <a:ea typeface="+mn-ea"/>
          <a:cs typeface="+mn-cs"/>
        </a:defRPr>
      </a:lvl6pPr>
      <a:lvl7pPr marL="2741387" algn="l" defTabSz="456899" rtl="0" eaLnBrk="1" latinLnBrk="0" hangingPunct="1">
        <a:defRPr sz="1800" kern="1200">
          <a:solidFill>
            <a:schemeClr val="tx1"/>
          </a:solidFill>
          <a:latin typeface="+mn-lt"/>
          <a:ea typeface="+mn-ea"/>
          <a:cs typeface="+mn-cs"/>
        </a:defRPr>
      </a:lvl7pPr>
      <a:lvl8pPr marL="3198287" algn="l" defTabSz="456899" rtl="0" eaLnBrk="1" latinLnBrk="0" hangingPunct="1">
        <a:defRPr sz="1800" kern="1200">
          <a:solidFill>
            <a:schemeClr val="tx1"/>
          </a:solidFill>
          <a:latin typeface="+mn-lt"/>
          <a:ea typeface="+mn-ea"/>
          <a:cs typeface="+mn-cs"/>
        </a:defRPr>
      </a:lvl8pPr>
      <a:lvl9pPr marL="3655186" algn="l" defTabSz="456899"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title.jpg"/>
          <p:cNvPicPr>
            <a:picLocks noChangeAspect="1"/>
          </p:cNvPicPr>
          <p:nvPr/>
        </p:nvPicPr>
        <p:blipFill>
          <a:blip r:embed="rId15" cstate="email">
            <a:extLst>
              <a:ext uri="{28A0092B-C50C-407E-A947-70E740481C1C}">
                <a14:useLocalDpi xmlns:a14="http://schemas.microsoft.com/office/drawing/2010/main" val="0"/>
              </a:ext>
            </a:extLst>
          </a:blip>
          <a:stretch>
            <a:fillRect/>
          </a:stretch>
        </p:blipFill>
        <p:spPr>
          <a:xfrm>
            <a:off x="0" y="0"/>
            <a:ext cx="9144000" cy="762000"/>
          </a:xfrm>
          <a:prstGeom prst="rect">
            <a:avLst/>
          </a:prstGeom>
        </p:spPr>
      </p:pic>
      <p:sp>
        <p:nvSpPr>
          <p:cNvPr id="12291" name="Rectangle 15"/>
          <p:cNvSpPr>
            <a:spLocks noGrp="1" noChangeArrowheads="1"/>
          </p:cNvSpPr>
          <p:nvPr>
            <p:ph type="title"/>
          </p:nvPr>
        </p:nvSpPr>
        <p:spPr bwMode="auto">
          <a:xfrm>
            <a:off x="727203" y="50949"/>
            <a:ext cx="8287972" cy="617686"/>
          </a:xfrm>
          <a:prstGeom prst="rect">
            <a:avLst/>
          </a:prstGeom>
          <a:noFill/>
          <a:ln w="9525">
            <a:noFill/>
            <a:miter lim="800000"/>
            <a:headEnd/>
            <a:tailEnd/>
          </a:ln>
        </p:spPr>
        <p:txBody>
          <a:bodyPr vert="horz" wrap="square" lIns="91380" tIns="45690" rIns="91380" bIns="45690" numCol="1" anchor="ctr" anchorCtr="0" compatLnSpc="1">
            <a:prstTxWarp prst="textNoShape">
              <a:avLst/>
            </a:prstTxWarp>
          </a:bodyPr>
          <a:lstStyle/>
          <a:p>
            <a:pPr lvl="0"/>
            <a:r>
              <a:rPr lang="en-US" smtClean="0"/>
              <a:t>Click to edit Master title style</a:t>
            </a:r>
            <a:endParaRPr lang="en-US" dirty="0" smtClean="0"/>
          </a:p>
        </p:txBody>
      </p:sp>
      <p:sp>
        <p:nvSpPr>
          <p:cNvPr id="12292" name="Rectangle 17"/>
          <p:cNvSpPr>
            <a:spLocks noGrp="1" noChangeArrowheads="1"/>
          </p:cNvSpPr>
          <p:nvPr>
            <p:ph type="body" idx="1"/>
          </p:nvPr>
        </p:nvSpPr>
        <p:spPr bwMode="auto">
          <a:xfrm>
            <a:off x="328596" y="884624"/>
            <a:ext cx="8488787" cy="5476269"/>
          </a:xfrm>
          <a:prstGeom prst="rect">
            <a:avLst/>
          </a:prstGeom>
          <a:noFill/>
          <a:ln w="9525">
            <a:noFill/>
            <a:miter lim="800000"/>
            <a:headEnd/>
            <a:tailEnd/>
          </a:ln>
        </p:spPr>
        <p:txBody>
          <a:bodyPr vert="horz" wrap="square" lIns="91380" tIns="45690" rIns="91380" bIns="4569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1060" name="Rectangle 36"/>
          <p:cNvSpPr>
            <a:spLocks noChangeArrowheads="1"/>
          </p:cNvSpPr>
          <p:nvPr/>
        </p:nvSpPr>
        <p:spPr bwMode="auto">
          <a:xfrm>
            <a:off x="0" y="0"/>
            <a:ext cx="9144000" cy="6858000"/>
          </a:xfrm>
          <a:prstGeom prst="rect">
            <a:avLst/>
          </a:prstGeom>
          <a:noFill/>
          <a:ln w="9525">
            <a:noFill/>
            <a:miter lim="800000"/>
            <a:headEnd/>
            <a:tailEnd/>
          </a:ln>
          <a:effectLst/>
        </p:spPr>
        <p:txBody>
          <a:bodyPr wrap="none" lIns="91380" tIns="45690" rIns="91380" bIns="45690" anchor="ctr"/>
          <a:lstStyle/>
          <a:p>
            <a:pPr eaLnBrk="0" hangingPunct="0">
              <a:defRPr/>
            </a:pPr>
            <a:endParaRPr lang="en-US">
              <a:solidFill>
                <a:srgbClr val="FFFFFF"/>
              </a:solidFill>
              <a:latin typeface="Arial" charset="0"/>
            </a:endParaRPr>
          </a:p>
        </p:txBody>
      </p:sp>
      <p:sp>
        <p:nvSpPr>
          <p:cNvPr id="1091" name="Rectangle 67"/>
          <p:cNvSpPr>
            <a:spLocks noChangeArrowheads="1"/>
          </p:cNvSpPr>
          <p:nvPr/>
        </p:nvSpPr>
        <p:spPr bwMode="auto">
          <a:xfrm>
            <a:off x="8603730" y="6578163"/>
            <a:ext cx="495300" cy="354012"/>
          </a:xfrm>
          <a:prstGeom prst="rect">
            <a:avLst/>
          </a:prstGeom>
          <a:noFill/>
          <a:ln w="9525">
            <a:noFill/>
            <a:miter lim="800000"/>
            <a:headEnd/>
            <a:tailEnd/>
          </a:ln>
          <a:effectLst/>
        </p:spPr>
        <p:txBody>
          <a:bodyPr lIns="91380" tIns="45690" rIns="91380" bIns="45690"/>
          <a:lstStyle/>
          <a:p>
            <a:pPr algn="r" eaLnBrk="0" hangingPunct="0">
              <a:defRPr/>
            </a:pPr>
            <a:fld id="{F8D5B1A9-9AEB-4403-B6FB-F1BE4DF40A31}" type="slidenum">
              <a:rPr lang="en-US" sz="1100">
                <a:solidFill>
                  <a:srgbClr val="000000"/>
                </a:solidFill>
                <a:ea typeface="ＭＳ Ｐゴシック" charset="-128"/>
              </a:rPr>
              <a:pPr algn="r" eaLnBrk="0" hangingPunct="0">
                <a:defRPr/>
              </a:pPr>
              <a:t>‹#›</a:t>
            </a:fld>
            <a:endParaRPr lang="en-US" sz="1100" dirty="0">
              <a:solidFill>
                <a:srgbClr val="000000"/>
              </a:solidFill>
              <a:ea typeface="ＭＳ Ｐゴシック" charset="-128"/>
            </a:endParaRPr>
          </a:p>
        </p:txBody>
      </p:sp>
      <p:pic>
        <p:nvPicPr>
          <p:cNvPr id="8" name="Picture 7" descr="2012 PPT Template.jpg"/>
          <p:cNvPicPr>
            <a:picLocks noChangeAspect="1"/>
          </p:cNvPicPr>
          <p:nvPr userDrawn="1"/>
        </p:nvPicPr>
        <p:blipFill rotWithShape="1">
          <a:blip r:embed="rId16" cstate="email">
            <a:extLst>
              <a:ext uri="{28A0092B-C50C-407E-A947-70E740481C1C}">
                <a14:useLocalDpi xmlns:a14="http://schemas.microsoft.com/office/drawing/2010/main" val="0"/>
              </a:ext>
            </a:extLst>
          </a:blip>
          <a:srcRect/>
          <a:stretch/>
        </p:blipFill>
        <p:spPr>
          <a:xfrm>
            <a:off x="0" y="7"/>
            <a:ext cx="9144000" cy="758825"/>
          </a:xfrm>
          <a:prstGeom prst="rect">
            <a:avLst/>
          </a:prstGeom>
        </p:spPr>
      </p:pic>
      <p:sp>
        <p:nvSpPr>
          <p:cNvPr id="9" name="Rectangle 36"/>
          <p:cNvSpPr>
            <a:spLocks noChangeArrowheads="1"/>
          </p:cNvSpPr>
          <p:nvPr userDrawn="1"/>
        </p:nvSpPr>
        <p:spPr bwMode="auto">
          <a:xfrm>
            <a:off x="0" y="0"/>
            <a:ext cx="9144000" cy="6858000"/>
          </a:xfrm>
          <a:prstGeom prst="rect">
            <a:avLst/>
          </a:prstGeom>
          <a:noFill/>
          <a:ln w="9525">
            <a:solidFill>
              <a:schemeClr val="tx1"/>
            </a:solidFill>
            <a:miter lim="800000"/>
            <a:headEnd/>
            <a:tailEnd/>
          </a:ln>
          <a:effectLst/>
        </p:spPr>
        <p:txBody>
          <a:bodyPr wrap="none" lIns="91380" tIns="45690" rIns="91380" bIns="45690" anchor="ctr"/>
          <a:lstStyle/>
          <a:p>
            <a:pPr eaLnBrk="0" hangingPunct="0">
              <a:defRPr/>
            </a:pPr>
            <a:endParaRPr lang="en-US" dirty="0">
              <a:solidFill>
                <a:prstClr val="white"/>
              </a:solidFill>
              <a:latin typeface="Arial" charset="0"/>
            </a:endParaRPr>
          </a:p>
        </p:txBody>
      </p:sp>
      <p:pic>
        <p:nvPicPr>
          <p:cNvPr id="11" name="Picture 25" descr="NASA insigniaCMYK"/>
          <p:cNvPicPr preferRelativeResize="0">
            <a:picLocks noChangeAspect="1" noChangeArrowheads="1"/>
          </p:cNvPicPr>
          <p:nvPr userDrawn="1"/>
        </p:nvPicPr>
        <p:blipFill>
          <a:blip r:embed="rId17" cstate="screen">
            <a:extLst>
              <a:ext uri="{28A0092B-C50C-407E-A947-70E740481C1C}">
                <a14:useLocalDpi xmlns:a14="http://schemas.microsoft.com/office/drawing/2010/main" val="0"/>
              </a:ext>
            </a:extLst>
          </a:blip>
          <a:srcRect/>
          <a:stretch>
            <a:fillRect/>
          </a:stretch>
        </p:blipFill>
        <p:spPr bwMode="auto">
          <a:xfrm>
            <a:off x="28863" y="122166"/>
            <a:ext cx="721562" cy="577741"/>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4732" r:id="rId1"/>
    <p:sldLayoutId id="2147484733" r:id="rId2"/>
    <p:sldLayoutId id="2147484734" r:id="rId3"/>
    <p:sldLayoutId id="2147484735" r:id="rId4"/>
    <p:sldLayoutId id="2147484736" r:id="rId5"/>
    <p:sldLayoutId id="2147484737" r:id="rId6"/>
    <p:sldLayoutId id="2147484738" r:id="rId7"/>
    <p:sldLayoutId id="2147484739" r:id="rId8"/>
    <p:sldLayoutId id="2147484740" r:id="rId9"/>
    <p:sldLayoutId id="2147484741" r:id="rId10"/>
    <p:sldLayoutId id="2147484742" r:id="rId11"/>
    <p:sldLayoutId id="2147484743" r:id="rId12"/>
    <p:sldLayoutId id="2147484744" r:id="rId13"/>
  </p:sldLayoutIdLst>
  <p:transition xmlns:p14="http://schemas.microsoft.com/office/powerpoint/2010/main">
    <p:wipe dir="d"/>
  </p:transition>
  <p:hf hdr="0" ftr="0" dt="0"/>
  <p:txStyles>
    <p:titleStyle>
      <a:lvl1pPr algn="ctr" rtl="0" eaLnBrk="1" fontAlgn="base" hangingPunct="1">
        <a:lnSpc>
          <a:spcPct val="85000"/>
        </a:lnSpc>
        <a:spcBef>
          <a:spcPct val="0"/>
        </a:spcBef>
        <a:spcAft>
          <a:spcPct val="0"/>
        </a:spcAft>
        <a:defRPr sz="2600" b="1">
          <a:solidFill>
            <a:schemeClr val="tx1"/>
          </a:solidFill>
          <a:latin typeface="+mj-lt"/>
          <a:ea typeface="ヒラギノ角ゴ Pro W3" pitchFamily="-109" charset="-128"/>
          <a:cs typeface="ヒラギノ角ゴ Pro W3" pitchFamily="-109" charset="-128"/>
        </a:defRPr>
      </a:lvl1pPr>
      <a:lvl2pPr algn="l" rtl="0" eaLnBrk="1" fontAlgn="base" hangingPunct="1">
        <a:lnSpc>
          <a:spcPct val="85000"/>
        </a:lnSpc>
        <a:spcBef>
          <a:spcPct val="0"/>
        </a:spcBef>
        <a:spcAft>
          <a:spcPct val="0"/>
        </a:spcAft>
        <a:defRPr sz="3000">
          <a:solidFill>
            <a:schemeClr val="bg1"/>
          </a:solidFill>
          <a:latin typeface="Arial" pitchFamily="-65" charset="0"/>
          <a:ea typeface="ヒラギノ角ゴ Pro W3" pitchFamily="-109" charset="-128"/>
          <a:cs typeface="ヒラギノ角ゴ Pro W3" pitchFamily="-109" charset="-128"/>
        </a:defRPr>
      </a:lvl2pPr>
      <a:lvl3pPr algn="l" rtl="0" eaLnBrk="1" fontAlgn="base" hangingPunct="1">
        <a:lnSpc>
          <a:spcPct val="85000"/>
        </a:lnSpc>
        <a:spcBef>
          <a:spcPct val="0"/>
        </a:spcBef>
        <a:spcAft>
          <a:spcPct val="0"/>
        </a:spcAft>
        <a:defRPr sz="3000">
          <a:solidFill>
            <a:schemeClr val="bg1"/>
          </a:solidFill>
          <a:latin typeface="Arial" pitchFamily="-65" charset="0"/>
          <a:ea typeface="ヒラギノ角ゴ Pro W3" pitchFamily="-109" charset="-128"/>
          <a:cs typeface="ヒラギノ角ゴ Pro W3" pitchFamily="-109" charset="-128"/>
        </a:defRPr>
      </a:lvl3pPr>
      <a:lvl4pPr algn="l" rtl="0" eaLnBrk="1" fontAlgn="base" hangingPunct="1">
        <a:lnSpc>
          <a:spcPct val="85000"/>
        </a:lnSpc>
        <a:spcBef>
          <a:spcPct val="0"/>
        </a:spcBef>
        <a:spcAft>
          <a:spcPct val="0"/>
        </a:spcAft>
        <a:defRPr sz="3000">
          <a:solidFill>
            <a:schemeClr val="bg1"/>
          </a:solidFill>
          <a:latin typeface="Arial" pitchFamily="-65" charset="0"/>
          <a:ea typeface="ヒラギノ角ゴ Pro W3" pitchFamily="-109" charset="-128"/>
          <a:cs typeface="ヒラギノ角ゴ Pro W3" pitchFamily="-109" charset="-128"/>
        </a:defRPr>
      </a:lvl4pPr>
      <a:lvl5pPr algn="l" rtl="0" eaLnBrk="1" fontAlgn="base" hangingPunct="1">
        <a:lnSpc>
          <a:spcPct val="85000"/>
        </a:lnSpc>
        <a:spcBef>
          <a:spcPct val="0"/>
        </a:spcBef>
        <a:spcAft>
          <a:spcPct val="0"/>
        </a:spcAft>
        <a:defRPr sz="3000">
          <a:solidFill>
            <a:schemeClr val="bg1"/>
          </a:solidFill>
          <a:latin typeface="Arial" pitchFamily="-65" charset="0"/>
          <a:ea typeface="ヒラギノ角ゴ Pro W3" pitchFamily="-109" charset="-128"/>
          <a:cs typeface="ヒラギノ角ゴ Pro W3" pitchFamily="-109" charset="-128"/>
        </a:defRPr>
      </a:lvl5pPr>
      <a:lvl6pPr marL="456899" algn="l" rtl="0" eaLnBrk="1" fontAlgn="base" hangingPunct="1">
        <a:lnSpc>
          <a:spcPct val="85000"/>
        </a:lnSpc>
        <a:spcBef>
          <a:spcPct val="0"/>
        </a:spcBef>
        <a:spcAft>
          <a:spcPct val="0"/>
        </a:spcAft>
        <a:defRPr sz="3000">
          <a:solidFill>
            <a:schemeClr val="bg1"/>
          </a:solidFill>
          <a:latin typeface="Arial" pitchFamily="-65" charset="0"/>
        </a:defRPr>
      </a:lvl6pPr>
      <a:lvl7pPr marL="913798" algn="l" rtl="0" eaLnBrk="1" fontAlgn="base" hangingPunct="1">
        <a:lnSpc>
          <a:spcPct val="85000"/>
        </a:lnSpc>
        <a:spcBef>
          <a:spcPct val="0"/>
        </a:spcBef>
        <a:spcAft>
          <a:spcPct val="0"/>
        </a:spcAft>
        <a:defRPr sz="3000">
          <a:solidFill>
            <a:schemeClr val="bg1"/>
          </a:solidFill>
          <a:latin typeface="Arial" pitchFamily="-65" charset="0"/>
        </a:defRPr>
      </a:lvl7pPr>
      <a:lvl8pPr marL="1370695" algn="l" rtl="0" eaLnBrk="1" fontAlgn="base" hangingPunct="1">
        <a:lnSpc>
          <a:spcPct val="85000"/>
        </a:lnSpc>
        <a:spcBef>
          <a:spcPct val="0"/>
        </a:spcBef>
        <a:spcAft>
          <a:spcPct val="0"/>
        </a:spcAft>
        <a:defRPr sz="3000">
          <a:solidFill>
            <a:schemeClr val="bg1"/>
          </a:solidFill>
          <a:latin typeface="Arial" pitchFamily="-65" charset="0"/>
        </a:defRPr>
      </a:lvl8pPr>
      <a:lvl9pPr marL="1827596" algn="l" rtl="0" eaLnBrk="1" fontAlgn="base" hangingPunct="1">
        <a:lnSpc>
          <a:spcPct val="85000"/>
        </a:lnSpc>
        <a:spcBef>
          <a:spcPct val="0"/>
        </a:spcBef>
        <a:spcAft>
          <a:spcPct val="0"/>
        </a:spcAft>
        <a:defRPr sz="3000">
          <a:solidFill>
            <a:schemeClr val="bg1"/>
          </a:solidFill>
          <a:latin typeface="Arial" pitchFamily="-65" charset="0"/>
        </a:defRPr>
      </a:lvl9pPr>
    </p:titleStyle>
    <p:bodyStyle>
      <a:lvl1pPr marL="282388" indent="-282388" algn="l" rtl="0" eaLnBrk="1" fontAlgn="base" hangingPunct="1">
        <a:lnSpc>
          <a:spcPct val="85000"/>
        </a:lnSpc>
        <a:spcBef>
          <a:spcPct val="20000"/>
        </a:spcBef>
        <a:spcAft>
          <a:spcPct val="0"/>
        </a:spcAft>
        <a:buClrTx/>
        <a:buFont typeface="Arial"/>
        <a:buChar char="•"/>
        <a:defRPr sz="2000">
          <a:solidFill>
            <a:srgbClr val="000000"/>
          </a:solidFill>
          <a:latin typeface="+mn-lt"/>
          <a:ea typeface="ヒラギノ角ゴ Pro W3" pitchFamily="-109" charset="-128"/>
          <a:cs typeface="ヒラギノ角ゴ Pro W3" pitchFamily="-109" charset="-128"/>
        </a:defRPr>
      </a:lvl1pPr>
      <a:lvl2pPr marL="636168" indent="-239556" algn="l" rtl="0" eaLnBrk="1" fontAlgn="base" hangingPunct="1">
        <a:lnSpc>
          <a:spcPct val="90000"/>
        </a:lnSpc>
        <a:spcBef>
          <a:spcPts val="600"/>
        </a:spcBef>
        <a:spcAft>
          <a:spcPct val="0"/>
        </a:spcAft>
        <a:buFont typeface="Lucida Grande"/>
        <a:buChar char="-"/>
        <a:defRPr sz="1800">
          <a:solidFill>
            <a:srgbClr val="000000"/>
          </a:solidFill>
          <a:latin typeface="+mn-lt"/>
          <a:ea typeface="ヒラギノ角ゴ Pro W3" pitchFamily="-65" charset="-128"/>
        </a:defRPr>
      </a:lvl2pPr>
      <a:lvl3pPr marL="916968" indent="-166577" algn="l" rtl="0" eaLnBrk="1" fontAlgn="base" hangingPunct="1">
        <a:lnSpc>
          <a:spcPct val="90000"/>
        </a:lnSpc>
        <a:spcBef>
          <a:spcPts val="600"/>
        </a:spcBef>
        <a:spcAft>
          <a:spcPct val="0"/>
        </a:spcAft>
        <a:buChar char="•"/>
        <a:defRPr sz="1800">
          <a:solidFill>
            <a:srgbClr val="000000"/>
          </a:solidFill>
          <a:latin typeface="+mn-lt"/>
          <a:ea typeface="ＭＳ Ｐゴシック" charset="-128"/>
          <a:cs typeface="ＭＳ Ｐゴシック" charset="-128"/>
        </a:defRPr>
      </a:lvl3pPr>
      <a:lvl4pPr marL="1254884" indent="-223691" algn="l" rtl="0" eaLnBrk="1" fontAlgn="base" hangingPunct="1">
        <a:lnSpc>
          <a:spcPct val="90000"/>
        </a:lnSpc>
        <a:spcBef>
          <a:spcPts val="600"/>
        </a:spcBef>
        <a:spcAft>
          <a:spcPct val="0"/>
        </a:spcAft>
        <a:buChar char="–"/>
        <a:defRPr sz="1800">
          <a:solidFill>
            <a:srgbClr val="000000"/>
          </a:solidFill>
          <a:latin typeface="+mn-lt"/>
          <a:ea typeface="ＭＳ Ｐゴシック" charset="-128"/>
        </a:defRPr>
      </a:lvl4pPr>
      <a:lvl5pPr marL="1592799" indent="-223691" algn="l" rtl="0" eaLnBrk="1" fontAlgn="base" hangingPunct="1">
        <a:lnSpc>
          <a:spcPct val="90000"/>
        </a:lnSpc>
        <a:spcBef>
          <a:spcPts val="600"/>
        </a:spcBef>
        <a:spcAft>
          <a:spcPct val="0"/>
        </a:spcAft>
        <a:buChar char="»"/>
        <a:defRPr sz="1800">
          <a:solidFill>
            <a:srgbClr val="000000"/>
          </a:solidFill>
          <a:latin typeface="+mn-lt"/>
          <a:ea typeface="ＭＳ Ｐゴシック" charset="-128"/>
        </a:defRPr>
      </a:lvl5pPr>
      <a:lvl6pPr marL="2049695" indent="-223691" algn="l" rtl="0" eaLnBrk="1" fontAlgn="base" hangingPunct="1">
        <a:lnSpc>
          <a:spcPct val="85000"/>
        </a:lnSpc>
        <a:spcBef>
          <a:spcPct val="20000"/>
        </a:spcBef>
        <a:spcAft>
          <a:spcPct val="0"/>
        </a:spcAft>
        <a:buChar char="»"/>
        <a:defRPr sz="2000">
          <a:solidFill>
            <a:schemeClr val="tx1"/>
          </a:solidFill>
          <a:latin typeface="+mn-lt"/>
          <a:ea typeface="ヒラギノ角ゴ Pro W3" pitchFamily="-65" charset="-128"/>
        </a:defRPr>
      </a:lvl6pPr>
      <a:lvl7pPr marL="2506594" indent="-223691" algn="l" rtl="0" eaLnBrk="1" fontAlgn="base" hangingPunct="1">
        <a:lnSpc>
          <a:spcPct val="85000"/>
        </a:lnSpc>
        <a:spcBef>
          <a:spcPct val="20000"/>
        </a:spcBef>
        <a:spcAft>
          <a:spcPct val="0"/>
        </a:spcAft>
        <a:buChar char="»"/>
        <a:defRPr sz="2000">
          <a:solidFill>
            <a:schemeClr val="tx1"/>
          </a:solidFill>
          <a:latin typeface="+mn-lt"/>
          <a:ea typeface="ヒラギノ角ゴ Pro W3" pitchFamily="-65" charset="-128"/>
        </a:defRPr>
      </a:lvl7pPr>
      <a:lvl8pPr marL="2963495" indent="-223691" algn="l" rtl="0" eaLnBrk="1" fontAlgn="base" hangingPunct="1">
        <a:lnSpc>
          <a:spcPct val="85000"/>
        </a:lnSpc>
        <a:spcBef>
          <a:spcPct val="20000"/>
        </a:spcBef>
        <a:spcAft>
          <a:spcPct val="0"/>
        </a:spcAft>
        <a:buChar char="»"/>
        <a:defRPr sz="2000">
          <a:solidFill>
            <a:schemeClr val="tx1"/>
          </a:solidFill>
          <a:latin typeface="+mn-lt"/>
          <a:ea typeface="ヒラギノ角ゴ Pro W3" pitchFamily="-65" charset="-128"/>
        </a:defRPr>
      </a:lvl8pPr>
      <a:lvl9pPr marL="3420393" indent="-223691" algn="l" rtl="0" eaLnBrk="1" fontAlgn="base" hangingPunct="1">
        <a:lnSpc>
          <a:spcPct val="85000"/>
        </a:lnSpc>
        <a:spcBef>
          <a:spcPct val="20000"/>
        </a:spcBef>
        <a:spcAft>
          <a:spcPct val="0"/>
        </a:spcAft>
        <a:buChar char="»"/>
        <a:defRPr sz="2000">
          <a:solidFill>
            <a:schemeClr val="tx1"/>
          </a:solidFill>
          <a:latin typeface="+mn-lt"/>
          <a:ea typeface="ヒラギノ角ゴ Pro W3" pitchFamily="-65" charset="-128"/>
        </a:defRPr>
      </a:lvl9pPr>
    </p:bodyStyle>
    <p:otherStyle>
      <a:defPPr>
        <a:defRPr lang="en-US"/>
      </a:defPPr>
      <a:lvl1pPr marL="0" algn="l" defTabSz="456899" rtl="0" eaLnBrk="1" latinLnBrk="0" hangingPunct="1">
        <a:defRPr sz="1800" kern="1200">
          <a:solidFill>
            <a:schemeClr val="tx1"/>
          </a:solidFill>
          <a:latin typeface="+mn-lt"/>
          <a:ea typeface="+mn-ea"/>
          <a:cs typeface="+mn-cs"/>
        </a:defRPr>
      </a:lvl1pPr>
      <a:lvl2pPr marL="456899" algn="l" defTabSz="456899" rtl="0" eaLnBrk="1" latinLnBrk="0" hangingPunct="1">
        <a:defRPr sz="1800" kern="1200">
          <a:solidFill>
            <a:schemeClr val="tx1"/>
          </a:solidFill>
          <a:latin typeface="+mn-lt"/>
          <a:ea typeface="+mn-ea"/>
          <a:cs typeface="+mn-cs"/>
        </a:defRPr>
      </a:lvl2pPr>
      <a:lvl3pPr marL="913798" algn="l" defTabSz="456899" rtl="0" eaLnBrk="1" latinLnBrk="0" hangingPunct="1">
        <a:defRPr sz="1800" kern="1200">
          <a:solidFill>
            <a:schemeClr val="tx1"/>
          </a:solidFill>
          <a:latin typeface="+mn-lt"/>
          <a:ea typeface="+mn-ea"/>
          <a:cs typeface="+mn-cs"/>
        </a:defRPr>
      </a:lvl3pPr>
      <a:lvl4pPr marL="1370695" algn="l" defTabSz="456899" rtl="0" eaLnBrk="1" latinLnBrk="0" hangingPunct="1">
        <a:defRPr sz="1800" kern="1200">
          <a:solidFill>
            <a:schemeClr val="tx1"/>
          </a:solidFill>
          <a:latin typeface="+mn-lt"/>
          <a:ea typeface="+mn-ea"/>
          <a:cs typeface="+mn-cs"/>
        </a:defRPr>
      </a:lvl4pPr>
      <a:lvl5pPr marL="1827596" algn="l" defTabSz="456899" rtl="0" eaLnBrk="1" latinLnBrk="0" hangingPunct="1">
        <a:defRPr sz="1800" kern="1200">
          <a:solidFill>
            <a:schemeClr val="tx1"/>
          </a:solidFill>
          <a:latin typeface="+mn-lt"/>
          <a:ea typeface="+mn-ea"/>
          <a:cs typeface="+mn-cs"/>
        </a:defRPr>
      </a:lvl5pPr>
      <a:lvl6pPr marL="2284492" algn="l" defTabSz="456899" rtl="0" eaLnBrk="1" latinLnBrk="0" hangingPunct="1">
        <a:defRPr sz="1800" kern="1200">
          <a:solidFill>
            <a:schemeClr val="tx1"/>
          </a:solidFill>
          <a:latin typeface="+mn-lt"/>
          <a:ea typeface="+mn-ea"/>
          <a:cs typeface="+mn-cs"/>
        </a:defRPr>
      </a:lvl6pPr>
      <a:lvl7pPr marL="2741387" algn="l" defTabSz="456899" rtl="0" eaLnBrk="1" latinLnBrk="0" hangingPunct="1">
        <a:defRPr sz="1800" kern="1200">
          <a:solidFill>
            <a:schemeClr val="tx1"/>
          </a:solidFill>
          <a:latin typeface="+mn-lt"/>
          <a:ea typeface="+mn-ea"/>
          <a:cs typeface="+mn-cs"/>
        </a:defRPr>
      </a:lvl7pPr>
      <a:lvl8pPr marL="3198287" algn="l" defTabSz="456899" rtl="0" eaLnBrk="1" latinLnBrk="0" hangingPunct="1">
        <a:defRPr sz="1800" kern="1200">
          <a:solidFill>
            <a:schemeClr val="tx1"/>
          </a:solidFill>
          <a:latin typeface="+mn-lt"/>
          <a:ea typeface="+mn-ea"/>
          <a:cs typeface="+mn-cs"/>
        </a:defRPr>
      </a:lvl8pPr>
      <a:lvl9pPr marL="3655186" algn="l" defTabSz="456899"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title.jpg"/>
          <p:cNvPicPr>
            <a:picLocks noChangeAspect="1"/>
          </p:cNvPicPr>
          <p:nvPr/>
        </p:nvPicPr>
        <p:blipFill>
          <a:blip r:embed="rId15" cstate="email">
            <a:extLst>
              <a:ext uri="{28A0092B-C50C-407E-A947-70E740481C1C}">
                <a14:useLocalDpi xmlns:a14="http://schemas.microsoft.com/office/drawing/2010/main" val="0"/>
              </a:ext>
            </a:extLst>
          </a:blip>
          <a:stretch>
            <a:fillRect/>
          </a:stretch>
        </p:blipFill>
        <p:spPr>
          <a:xfrm>
            <a:off x="0" y="0"/>
            <a:ext cx="9144000" cy="762000"/>
          </a:xfrm>
          <a:prstGeom prst="rect">
            <a:avLst/>
          </a:prstGeom>
        </p:spPr>
      </p:pic>
      <p:sp>
        <p:nvSpPr>
          <p:cNvPr id="12291" name="Rectangle 15"/>
          <p:cNvSpPr>
            <a:spLocks noGrp="1" noChangeArrowheads="1"/>
          </p:cNvSpPr>
          <p:nvPr>
            <p:ph type="title"/>
          </p:nvPr>
        </p:nvSpPr>
        <p:spPr bwMode="auto">
          <a:xfrm>
            <a:off x="727203" y="50949"/>
            <a:ext cx="8287972" cy="617686"/>
          </a:xfrm>
          <a:prstGeom prst="rect">
            <a:avLst/>
          </a:prstGeom>
          <a:noFill/>
          <a:ln w="9525">
            <a:noFill/>
            <a:miter lim="800000"/>
            <a:headEnd/>
            <a:tailEnd/>
          </a:ln>
        </p:spPr>
        <p:txBody>
          <a:bodyPr vert="horz" wrap="square" lIns="91380" tIns="45690" rIns="91380" bIns="45690" numCol="1" anchor="ctr" anchorCtr="0" compatLnSpc="1">
            <a:prstTxWarp prst="textNoShape">
              <a:avLst/>
            </a:prstTxWarp>
          </a:bodyPr>
          <a:lstStyle/>
          <a:p>
            <a:pPr lvl="0"/>
            <a:r>
              <a:rPr lang="en-US" smtClean="0"/>
              <a:t>Click to edit Master title style</a:t>
            </a:r>
            <a:endParaRPr lang="en-US" dirty="0" smtClean="0"/>
          </a:p>
        </p:txBody>
      </p:sp>
      <p:sp>
        <p:nvSpPr>
          <p:cNvPr id="12292" name="Rectangle 17"/>
          <p:cNvSpPr>
            <a:spLocks noGrp="1" noChangeArrowheads="1"/>
          </p:cNvSpPr>
          <p:nvPr>
            <p:ph type="body" idx="1"/>
          </p:nvPr>
        </p:nvSpPr>
        <p:spPr bwMode="auto">
          <a:xfrm>
            <a:off x="328596" y="884624"/>
            <a:ext cx="8488787" cy="5476269"/>
          </a:xfrm>
          <a:prstGeom prst="rect">
            <a:avLst/>
          </a:prstGeom>
          <a:noFill/>
          <a:ln w="9525">
            <a:noFill/>
            <a:miter lim="800000"/>
            <a:headEnd/>
            <a:tailEnd/>
          </a:ln>
        </p:spPr>
        <p:txBody>
          <a:bodyPr vert="horz" wrap="square" lIns="91380" tIns="45690" rIns="91380" bIns="4569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1060" name="Rectangle 36"/>
          <p:cNvSpPr>
            <a:spLocks noChangeArrowheads="1"/>
          </p:cNvSpPr>
          <p:nvPr/>
        </p:nvSpPr>
        <p:spPr bwMode="auto">
          <a:xfrm>
            <a:off x="0" y="0"/>
            <a:ext cx="9144000" cy="6858000"/>
          </a:xfrm>
          <a:prstGeom prst="rect">
            <a:avLst/>
          </a:prstGeom>
          <a:noFill/>
          <a:ln w="9525">
            <a:noFill/>
            <a:miter lim="800000"/>
            <a:headEnd/>
            <a:tailEnd/>
          </a:ln>
          <a:effectLst/>
        </p:spPr>
        <p:txBody>
          <a:bodyPr wrap="none" lIns="91380" tIns="45690" rIns="91380" bIns="45690" anchor="ctr"/>
          <a:lstStyle/>
          <a:p>
            <a:pPr eaLnBrk="0" hangingPunct="0">
              <a:defRPr/>
            </a:pPr>
            <a:endParaRPr lang="en-US">
              <a:solidFill>
                <a:srgbClr val="FFFFFF"/>
              </a:solidFill>
              <a:latin typeface="Arial" charset="0"/>
            </a:endParaRPr>
          </a:p>
        </p:txBody>
      </p:sp>
      <p:sp>
        <p:nvSpPr>
          <p:cNvPr id="1091" name="Rectangle 67"/>
          <p:cNvSpPr>
            <a:spLocks noChangeArrowheads="1"/>
          </p:cNvSpPr>
          <p:nvPr/>
        </p:nvSpPr>
        <p:spPr bwMode="auto">
          <a:xfrm>
            <a:off x="8603730" y="6578163"/>
            <a:ext cx="495300" cy="354012"/>
          </a:xfrm>
          <a:prstGeom prst="rect">
            <a:avLst/>
          </a:prstGeom>
          <a:noFill/>
          <a:ln w="9525">
            <a:noFill/>
            <a:miter lim="800000"/>
            <a:headEnd/>
            <a:tailEnd/>
          </a:ln>
          <a:effectLst/>
        </p:spPr>
        <p:txBody>
          <a:bodyPr lIns="91380" tIns="45690" rIns="91380" bIns="45690"/>
          <a:lstStyle/>
          <a:p>
            <a:pPr algn="r" eaLnBrk="0" hangingPunct="0">
              <a:defRPr/>
            </a:pPr>
            <a:fld id="{F8D5B1A9-9AEB-4403-B6FB-F1BE4DF40A31}" type="slidenum">
              <a:rPr lang="en-US" sz="1100">
                <a:solidFill>
                  <a:srgbClr val="000000"/>
                </a:solidFill>
                <a:ea typeface="ＭＳ Ｐゴシック" charset="-128"/>
              </a:rPr>
              <a:pPr algn="r" eaLnBrk="0" hangingPunct="0">
                <a:defRPr/>
              </a:pPr>
              <a:t>‹#›</a:t>
            </a:fld>
            <a:endParaRPr lang="en-US" sz="1100" dirty="0">
              <a:solidFill>
                <a:srgbClr val="000000"/>
              </a:solidFill>
              <a:ea typeface="ＭＳ Ｐゴシック" charset="-128"/>
            </a:endParaRPr>
          </a:p>
        </p:txBody>
      </p:sp>
      <p:pic>
        <p:nvPicPr>
          <p:cNvPr id="8" name="Picture 7" descr="2012 PPT Template.jpg"/>
          <p:cNvPicPr>
            <a:picLocks noChangeAspect="1"/>
          </p:cNvPicPr>
          <p:nvPr userDrawn="1"/>
        </p:nvPicPr>
        <p:blipFill rotWithShape="1">
          <a:blip r:embed="rId16" cstate="email">
            <a:extLst>
              <a:ext uri="{28A0092B-C50C-407E-A947-70E740481C1C}">
                <a14:useLocalDpi xmlns:a14="http://schemas.microsoft.com/office/drawing/2010/main" val="0"/>
              </a:ext>
            </a:extLst>
          </a:blip>
          <a:srcRect/>
          <a:stretch/>
        </p:blipFill>
        <p:spPr>
          <a:xfrm>
            <a:off x="0" y="7"/>
            <a:ext cx="9144000" cy="758825"/>
          </a:xfrm>
          <a:prstGeom prst="rect">
            <a:avLst/>
          </a:prstGeom>
        </p:spPr>
      </p:pic>
      <p:sp>
        <p:nvSpPr>
          <p:cNvPr id="9" name="Rectangle 36"/>
          <p:cNvSpPr>
            <a:spLocks noChangeArrowheads="1"/>
          </p:cNvSpPr>
          <p:nvPr userDrawn="1"/>
        </p:nvSpPr>
        <p:spPr bwMode="auto">
          <a:xfrm>
            <a:off x="0" y="0"/>
            <a:ext cx="9144000" cy="6858000"/>
          </a:xfrm>
          <a:prstGeom prst="rect">
            <a:avLst/>
          </a:prstGeom>
          <a:noFill/>
          <a:ln w="9525">
            <a:solidFill>
              <a:schemeClr val="tx1"/>
            </a:solidFill>
            <a:miter lim="800000"/>
            <a:headEnd/>
            <a:tailEnd/>
          </a:ln>
          <a:effectLst/>
        </p:spPr>
        <p:txBody>
          <a:bodyPr wrap="none" lIns="91380" tIns="45690" rIns="91380" bIns="45690" anchor="ctr"/>
          <a:lstStyle/>
          <a:p>
            <a:pPr eaLnBrk="0" hangingPunct="0">
              <a:defRPr/>
            </a:pPr>
            <a:endParaRPr lang="en-US" dirty="0">
              <a:solidFill>
                <a:prstClr val="white"/>
              </a:solidFill>
              <a:latin typeface="Arial" charset="0"/>
            </a:endParaRPr>
          </a:p>
        </p:txBody>
      </p:sp>
      <p:pic>
        <p:nvPicPr>
          <p:cNvPr id="11" name="Picture 25" descr="NASA insigniaCMYK"/>
          <p:cNvPicPr preferRelativeResize="0">
            <a:picLocks noChangeAspect="1" noChangeArrowheads="1"/>
          </p:cNvPicPr>
          <p:nvPr userDrawn="1"/>
        </p:nvPicPr>
        <p:blipFill>
          <a:blip r:embed="rId17" cstate="screen">
            <a:extLst>
              <a:ext uri="{28A0092B-C50C-407E-A947-70E740481C1C}">
                <a14:useLocalDpi xmlns:a14="http://schemas.microsoft.com/office/drawing/2010/main" val="0"/>
              </a:ext>
            </a:extLst>
          </a:blip>
          <a:srcRect/>
          <a:stretch>
            <a:fillRect/>
          </a:stretch>
        </p:blipFill>
        <p:spPr bwMode="auto">
          <a:xfrm>
            <a:off x="28863" y="122166"/>
            <a:ext cx="721562" cy="577741"/>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4746" r:id="rId1"/>
    <p:sldLayoutId id="2147484747" r:id="rId2"/>
    <p:sldLayoutId id="2147484748" r:id="rId3"/>
    <p:sldLayoutId id="2147484749" r:id="rId4"/>
    <p:sldLayoutId id="2147484750" r:id="rId5"/>
    <p:sldLayoutId id="2147484751" r:id="rId6"/>
    <p:sldLayoutId id="2147484752" r:id="rId7"/>
    <p:sldLayoutId id="2147484753" r:id="rId8"/>
    <p:sldLayoutId id="2147484754" r:id="rId9"/>
    <p:sldLayoutId id="2147484755" r:id="rId10"/>
    <p:sldLayoutId id="2147484756" r:id="rId11"/>
    <p:sldLayoutId id="2147484757" r:id="rId12"/>
    <p:sldLayoutId id="2147484758" r:id="rId13"/>
  </p:sldLayoutIdLst>
  <p:transition xmlns:p14="http://schemas.microsoft.com/office/powerpoint/2010/main">
    <p:wipe dir="d"/>
  </p:transition>
  <p:hf hdr="0" ftr="0" dt="0"/>
  <p:txStyles>
    <p:titleStyle>
      <a:lvl1pPr algn="ctr" rtl="0" eaLnBrk="1" fontAlgn="base" hangingPunct="1">
        <a:lnSpc>
          <a:spcPct val="85000"/>
        </a:lnSpc>
        <a:spcBef>
          <a:spcPct val="0"/>
        </a:spcBef>
        <a:spcAft>
          <a:spcPct val="0"/>
        </a:spcAft>
        <a:defRPr sz="2600" b="1">
          <a:solidFill>
            <a:schemeClr val="tx1"/>
          </a:solidFill>
          <a:latin typeface="+mj-lt"/>
          <a:ea typeface="ヒラギノ角ゴ Pro W3" pitchFamily="-109" charset="-128"/>
          <a:cs typeface="ヒラギノ角ゴ Pro W3" pitchFamily="-109" charset="-128"/>
        </a:defRPr>
      </a:lvl1pPr>
      <a:lvl2pPr algn="l" rtl="0" eaLnBrk="1" fontAlgn="base" hangingPunct="1">
        <a:lnSpc>
          <a:spcPct val="85000"/>
        </a:lnSpc>
        <a:spcBef>
          <a:spcPct val="0"/>
        </a:spcBef>
        <a:spcAft>
          <a:spcPct val="0"/>
        </a:spcAft>
        <a:defRPr sz="3000">
          <a:solidFill>
            <a:schemeClr val="bg1"/>
          </a:solidFill>
          <a:latin typeface="Arial" pitchFamily="-65" charset="0"/>
          <a:ea typeface="ヒラギノ角ゴ Pro W3" pitchFamily="-109" charset="-128"/>
          <a:cs typeface="ヒラギノ角ゴ Pro W3" pitchFamily="-109" charset="-128"/>
        </a:defRPr>
      </a:lvl2pPr>
      <a:lvl3pPr algn="l" rtl="0" eaLnBrk="1" fontAlgn="base" hangingPunct="1">
        <a:lnSpc>
          <a:spcPct val="85000"/>
        </a:lnSpc>
        <a:spcBef>
          <a:spcPct val="0"/>
        </a:spcBef>
        <a:spcAft>
          <a:spcPct val="0"/>
        </a:spcAft>
        <a:defRPr sz="3000">
          <a:solidFill>
            <a:schemeClr val="bg1"/>
          </a:solidFill>
          <a:latin typeface="Arial" pitchFamily="-65" charset="0"/>
          <a:ea typeface="ヒラギノ角ゴ Pro W3" pitchFamily="-109" charset="-128"/>
          <a:cs typeface="ヒラギノ角ゴ Pro W3" pitchFamily="-109" charset="-128"/>
        </a:defRPr>
      </a:lvl3pPr>
      <a:lvl4pPr algn="l" rtl="0" eaLnBrk="1" fontAlgn="base" hangingPunct="1">
        <a:lnSpc>
          <a:spcPct val="85000"/>
        </a:lnSpc>
        <a:spcBef>
          <a:spcPct val="0"/>
        </a:spcBef>
        <a:spcAft>
          <a:spcPct val="0"/>
        </a:spcAft>
        <a:defRPr sz="3000">
          <a:solidFill>
            <a:schemeClr val="bg1"/>
          </a:solidFill>
          <a:latin typeface="Arial" pitchFamily="-65" charset="0"/>
          <a:ea typeface="ヒラギノ角ゴ Pro W3" pitchFamily="-109" charset="-128"/>
          <a:cs typeface="ヒラギノ角ゴ Pro W3" pitchFamily="-109" charset="-128"/>
        </a:defRPr>
      </a:lvl4pPr>
      <a:lvl5pPr algn="l" rtl="0" eaLnBrk="1" fontAlgn="base" hangingPunct="1">
        <a:lnSpc>
          <a:spcPct val="85000"/>
        </a:lnSpc>
        <a:spcBef>
          <a:spcPct val="0"/>
        </a:spcBef>
        <a:spcAft>
          <a:spcPct val="0"/>
        </a:spcAft>
        <a:defRPr sz="3000">
          <a:solidFill>
            <a:schemeClr val="bg1"/>
          </a:solidFill>
          <a:latin typeface="Arial" pitchFamily="-65" charset="0"/>
          <a:ea typeface="ヒラギノ角ゴ Pro W3" pitchFamily="-109" charset="-128"/>
          <a:cs typeface="ヒラギノ角ゴ Pro W3" pitchFamily="-109" charset="-128"/>
        </a:defRPr>
      </a:lvl5pPr>
      <a:lvl6pPr marL="456899" algn="l" rtl="0" eaLnBrk="1" fontAlgn="base" hangingPunct="1">
        <a:lnSpc>
          <a:spcPct val="85000"/>
        </a:lnSpc>
        <a:spcBef>
          <a:spcPct val="0"/>
        </a:spcBef>
        <a:spcAft>
          <a:spcPct val="0"/>
        </a:spcAft>
        <a:defRPr sz="3000">
          <a:solidFill>
            <a:schemeClr val="bg1"/>
          </a:solidFill>
          <a:latin typeface="Arial" pitchFamily="-65" charset="0"/>
        </a:defRPr>
      </a:lvl6pPr>
      <a:lvl7pPr marL="913798" algn="l" rtl="0" eaLnBrk="1" fontAlgn="base" hangingPunct="1">
        <a:lnSpc>
          <a:spcPct val="85000"/>
        </a:lnSpc>
        <a:spcBef>
          <a:spcPct val="0"/>
        </a:spcBef>
        <a:spcAft>
          <a:spcPct val="0"/>
        </a:spcAft>
        <a:defRPr sz="3000">
          <a:solidFill>
            <a:schemeClr val="bg1"/>
          </a:solidFill>
          <a:latin typeface="Arial" pitchFamily="-65" charset="0"/>
        </a:defRPr>
      </a:lvl7pPr>
      <a:lvl8pPr marL="1370695" algn="l" rtl="0" eaLnBrk="1" fontAlgn="base" hangingPunct="1">
        <a:lnSpc>
          <a:spcPct val="85000"/>
        </a:lnSpc>
        <a:spcBef>
          <a:spcPct val="0"/>
        </a:spcBef>
        <a:spcAft>
          <a:spcPct val="0"/>
        </a:spcAft>
        <a:defRPr sz="3000">
          <a:solidFill>
            <a:schemeClr val="bg1"/>
          </a:solidFill>
          <a:latin typeface="Arial" pitchFamily="-65" charset="0"/>
        </a:defRPr>
      </a:lvl8pPr>
      <a:lvl9pPr marL="1827596" algn="l" rtl="0" eaLnBrk="1" fontAlgn="base" hangingPunct="1">
        <a:lnSpc>
          <a:spcPct val="85000"/>
        </a:lnSpc>
        <a:spcBef>
          <a:spcPct val="0"/>
        </a:spcBef>
        <a:spcAft>
          <a:spcPct val="0"/>
        </a:spcAft>
        <a:defRPr sz="3000">
          <a:solidFill>
            <a:schemeClr val="bg1"/>
          </a:solidFill>
          <a:latin typeface="Arial" pitchFamily="-65" charset="0"/>
        </a:defRPr>
      </a:lvl9pPr>
    </p:titleStyle>
    <p:bodyStyle>
      <a:lvl1pPr marL="282388" indent="-282388" algn="l" rtl="0" eaLnBrk="1" fontAlgn="base" hangingPunct="1">
        <a:lnSpc>
          <a:spcPct val="85000"/>
        </a:lnSpc>
        <a:spcBef>
          <a:spcPct val="20000"/>
        </a:spcBef>
        <a:spcAft>
          <a:spcPct val="0"/>
        </a:spcAft>
        <a:buClrTx/>
        <a:buFont typeface="Arial"/>
        <a:buChar char="•"/>
        <a:defRPr sz="2000">
          <a:solidFill>
            <a:srgbClr val="000000"/>
          </a:solidFill>
          <a:latin typeface="+mn-lt"/>
          <a:ea typeface="ヒラギノ角ゴ Pro W3" pitchFamily="-109" charset="-128"/>
          <a:cs typeface="ヒラギノ角ゴ Pro W3" pitchFamily="-109" charset="-128"/>
        </a:defRPr>
      </a:lvl1pPr>
      <a:lvl2pPr marL="636168" indent="-239556" algn="l" rtl="0" eaLnBrk="1" fontAlgn="base" hangingPunct="1">
        <a:lnSpc>
          <a:spcPct val="90000"/>
        </a:lnSpc>
        <a:spcBef>
          <a:spcPts val="600"/>
        </a:spcBef>
        <a:spcAft>
          <a:spcPct val="0"/>
        </a:spcAft>
        <a:buFont typeface="Lucida Grande"/>
        <a:buChar char="-"/>
        <a:defRPr sz="1800">
          <a:solidFill>
            <a:srgbClr val="000000"/>
          </a:solidFill>
          <a:latin typeface="+mn-lt"/>
          <a:ea typeface="ヒラギノ角ゴ Pro W3" pitchFamily="-65" charset="-128"/>
        </a:defRPr>
      </a:lvl2pPr>
      <a:lvl3pPr marL="916968" indent="-166577" algn="l" rtl="0" eaLnBrk="1" fontAlgn="base" hangingPunct="1">
        <a:lnSpc>
          <a:spcPct val="90000"/>
        </a:lnSpc>
        <a:spcBef>
          <a:spcPts val="600"/>
        </a:spcBef>
        <a:spcAft>
          <a:spcPct val="0"/>
        </a:spcAft>
        <a:buChar char="•"/>
        <a:defRPr sz="1800">
          <a:solidFill>
            <a:srgbClr val="000000"/>
          </a:solidFill>
          <a:latin typeface="+mn-lt"/>
          <a:ea typeface="ＭＳ Ｐゴシック" charset="-128"/>
          <a:cs typeface="ＭＳ Ｐゴシック" charset="-128"/>
        </a:defRPr>
      </a:lvl3pPr>
      <a:lvl4pPr marL="1254884" indent="-223691" algn="l" rtl="0" eaLnBrk="1" fontAlgn="base" hangingPunct="1">
        <a:lnSpc>
          <a:spcPct val="90000"/>
        </a:lnSpc>
        <a:spcBef>
          <a:spcPts val="600"/>
        </a:spcBef>
        <a:spcAft>
          <a:spcPct val="0"/>
        </a:spcAft>
        <a:buChar char="–"/>
        <a:defRPr sz="1800">
          <a:solidFill>
            <a:srgbClr val="000000"/>
          </a:solidFill>
          <a:latin typeface="+mn-lt"/>
          <a:ea typeface="ＭＳ Ｐゴシック" charset="-128"/>
        </a:defRPr>
      </a:lvl4pPr>
      <a:lvl5pPr marL="1592799" indent="-223691" algn="l" rtl="0" eaLnBrk="1" fontAlgn="base" hangingPunct="1">
        <a:lnSpc>
          <a:spcPct val="90000"/>
        </a:lnSpc>
        <a:spcBef>
          <a:spcPts val="600"/>
        </a:spcBef>
        <a:spcAft>
          <a:spcPct val="0"/>
        </a:spcAft>
        <a:buChar char="»"/>
        <a:defRPr sz="1800">
          <a:solidFill>
            <a:srgbClr val="000000"/>
          </a:solidFill>
          <a:latin typeface="+mn-lt"/>
          <a:ea typeface="ＭＳ Ｐゴシック" charset="-128"/>
        </a:defRPr>
      </a:lvl5pPr>
      <a:lvl6pPr marL="2049695" indent="-223691" algn="l" rtl="0" eaLnBrk="1" fontAlgn="base" hangingPunct="1">
        <a:lnSpc>
          <a:spcPct val="85000"/>
        </a:lnSpc>
        <a:spcBef>
          <a:spcPct val="20000"/>
        </a:spcBef>
        <a:spcAft>
          <a:spcPct val="0"/>
        </a:spcAft>
        <a:buChar char="»"/>
        <a:defRPr sz="2000">
          <a:solidFill>
            <a:schemeClr val="tx1"/>
          </a:solidFill>
          <a:latin typeface="+mn-lt"/>
          <a:ea typeface="ヒラギノ角ゴ Pro W3" pitchFamily="-65" charset="-128"/>
        </a:defRPr>
      </a:lvl6pPr>
      <a:lvl7pPr marL="2506594" indent="-223691" algn="l" rtl="0" eaLnBrk="1" fontAlgn="base" hangingPunct="1">
        <a:lnSpc>
          <a:spcPct val="85000"/>
        </a:lnSpc>
        <a:spcBef>
          <a:spcPct val="20000"/>
        </a:spcBef>
        <a:spcAft>
          <a:spcPct val="0"/>
        </a:spcAft>
        <a:buChar char="»"/>
        <a:defRPr sz="2000">
          <a:solidFill>
            <a:schemeClr val="tx1"/>
          </a:solidFill>
          <a:latin typeface="+mn-lt"/>
          <a:ea typeface="ヒラギノ角ゴ Pro W3" pitchFamily="-65" charset="-128"/>
        </a:defRPr>
      </a:lvl7pPr>
      <a:lvl8pPr marL="2963495" indent="-223691" algn="l" rtl="0" eaLnBrk="1" fontAlgn="base" hangingPunct="1">
        <a:lnSpc>
          <a:spcPct val="85000"/>
        </a:lnSpc>
        <a:spcBef>
          <a:spcPct val="20000"/>
        </a:spcBef>
        <a:spcAft>
          <a:spcPct val="0"/>
        </a:spcAft>
        <a:buChar char="»"/>
        <a:defRPr sz="2000">
          <a:solidFill>
            <a:schemeClr val="tx1"/>
          </a:solidFill>
          <a:latin typeface="+mn-lt"/>
          <a:ea typeface="ヒラギノ角ゴ Pro W3" pitchFamily="-65" charset="-128"/>
        </a:defRPr>
      </a:lvl8pPr>
      <a:lvl9pPr marL="3420393" indent="-223691" algn="l" rtl="0" eaLnBrk="1" fontAlgn="base" hangingPunct="1">
        <a:lnSpc>
          <a:spcPct val="85000"/>
        </a:lnSpc>
        <a:spcBef>
          <a:spcPct val="20000"/>
        </a:spcBef>
        <a:spcAft>
          <a:spcPct val="0"/>
        </a:spcAft>
        <a:buChar char="»"/>
        <a:defRPr sz="2000">
          <a:solidFill>
            <a:schemeClr val="tx1"/>
          </a:solidFill>
          <a:latin typeface="+mn-lt"/>
          <a:ea typeface="ヒラギノ角ゴ Pro W3" pitchFamily="-65" charset="-128"/>
        </a:defRPr>
      </a:lvl9pPr>
    </p:bodyStyle>
    <p:otherStyle>
      <a:defPPr>
        <a:defRPr lang="en-US"/>
      </a:defPPr>
      <a:lvl1pPr marL="0" algn="l" defTabSz="456899" rtl="0" eaLnBrk="1" latinLnBrk="0" hangingPunct="1">
        <a:defRPr sz="1800" kern="1200">
          <a:solidFill>
            <a:schemeClr val="tx1"/>
          </a:solidFill>
          <a:latin typeface="+mn-lt"/>
          <a:ea typeface="+mn-ea"/>
          <a:cs typeface="+mn-cs"/>
        </a:defRPr>
      </a:lvl1pPr>
      <a:lvl2pPr marL="456899" algn="l" defTabSz="456899" rtl="0" eaLnBrk="1" latinLnBrk="0" hangingPunct="1">
        <a:defRPr sz="1800" kern="1200">
          <a:solidFill>
            <a:schemeClr val="tx1"/>
          </a:solidFill>
          <a:latin typeface="+mn-lt"/>
          <a:ea typeface="+mn-ea"/>
          <a:cs typeface="+mn-cs"/>
        </a:defRPr>
      </a:lvl2pPr>
      <a:lvl3pPr marL="913798" algn="l" defTabSz="456899" rtl="0" eaLnBrk="1" latinLnBrk="0" hangingPunct="1">
        <a:defRPr sz="1800" kern="1200">
          <a:solidFill>
            <a:schemeClr val="tx1"/>
          </a:solidFill>
          <a:latin typeface="+mn-lt"/>
          <a:ea typeface="+mn-ea"/>
          <a:cs typeface="+mn-cs"/>
        </a:defRPr>
      </a:lvl3pPr>
      <a:lvl4pPr marL="1370695" algn="l" defTabSz="456899" rtl="0" eaLnBrk="1" latinLnBrk="0" hangingPunct="1">
        <a:defRPr sz="1800" kern="1200">
          <a:solidFill>
            <a:schemeClr val="tx1"/>
          </a:solidFill>
          <a:latin typeface="+mn-lt"/>
          <a:ea typeface="+mn-ea"/>
          <a:cs typeface="+mn-cs"/>
        </a:defRPr>
      </a:lvl4pPr>
      <a:lvl5pPr marL="1827596" algn="l" defTabSz="456899" rtl="0" eaLnBrk="1" latinLnBrk="0" hangingPunct="1">
        <a:defRPr sz="1800" kern="1200">
          <a:solidFill>
            <a:schemeClr val="tx1"/>
          </a:solidFill>
          <a:latin typeface="+mn-lt"/>
          <a:ea typeface="+mn-ea"/>
          <a:cs typeface="+mn-cs"/>
        </a:defRPr>
      </a:lvl5pPr>
      <a:lvl6pPr marL="2284492" algn="l" defTabSz="456899" rtl="0" eaLnBrk="1" latinLnBrk="0" hangingPunct="1">
        <a:defRPr sz="1800" kern="1200">
          <a:solidFill>
            <a:schemeClr val="tx1"/>
          </a:solidFill>
          <a:latin typeface="+mn-lt"/>
          <a:ea typeface="+mn-ea"/>
          <a:cs typeface="+mn-cs"/>
        </a:defRPr>
      </a:lvl6pPr>
      <a:lvl7pPr marL="2741387" algn="l" defTabSz="456899" rtl="0" eaLnBrk="1" latinLnBrk="0" hangingPunct="1">
        <a:defRPr sz="1800" kern="1200">
          <a:solidFill>
            <a:schemeClr val="tx1"/>
          </a:solidFill>
          <a:latin typeface="+mn-lt"/>
          <a:ea typeface="+mn-ea"/>
          <a:cs typeface="+mn-cs"/>
        </a:defRPr>
      </a:lvl7pPr>
      <a:lvl8pPr marL="3198287" algn="l" defTabSz="456899" rtl="0" eaLnBrk="1" latinLnBrk="0" hangingPunct="1">
        <a:defRPr sz="1800" kern="1200">
          <a:solidFill>
            <a:schemeClr val="tx1"/>
          </a:solidFill>
          <a:latin typeface="+mn-lt"/>
          <a:ea typeface="+mn-ea"/>
          <a:cs typeface="+mn-cs"/>
        </a:defRPr>
      </a:lvl8pPr>
      <a:lvl9pPr marL="3655186" algn="l" defTabSz="456899"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title.jpg"/>
          <p:cNvPicPr>
            <a:picLocks noChangeAspect="1"/>
          </p:cNvPicPr>
          <p:nvPr/>
        </p:nvPicPr>
        <p:blipFill>
          <a:blip r:embed="rId15" cstate="email">
            <a:extLst>
              <a:ext uri="{28A0092B-C50C-407E-A947-70E740481C1C}">
                <a14:useLocalDpi xmlns:a14="http://schemas.microsoft.com/office/drawing/2010/main" val="0"/>
              </a:ext>
            </a:extLst>
          </a:blip>
          <a:stretch>
            <a:fillRect/>
          </a:stretch>
        </p:blipFill>
        <p:spPr>
          <a:xfrm>
            <a:off x="0" y="0"/>
            <a:ext cx="9144000" cy="762000"/>
          </a:xfrm>
          <a:prstGeom prst="rect">
            <a:avLst/>
          </a:prstGeom>
        </p:spPr>
      </p:pic>
      <p:sp>
        <p:nvSpPr>
          <p:cNvPr id="12291" name="Rectangle 15"/>
          <p:cNvSpPr>
            <a:spLocks noGrp="1" noChangeArrowheads="1"/>
          </p:cNvSpPr>
          <p:nvPr>
            <p:ph type="title"/>
          </p:nvPr>
        </p:nvSpPr>
        <p:spPr bwMode="auto">
          <a:xfrm>
            <a:off x="727203" y="50949"/>
            <a:ext cx="8287972" cy="617686"/>
          </a:xfrm>
          <a:prstGeom prst="rect">
            <a:avLst/>
          </a:prstGeom>
          <a:noFill/>
          <a:ln w="9525">
            <a:noFill/>
            <a:miter lim="800000"/>
            <a:headEnd/>
            <a:tailEnd/>
          </a:ln>
        </p:spPr>
        <p:txBody>
          <a:bodyPr vert="horz" wrap="square" lIns="91380" tIns="45690" rIns="91380" bIns="45690" numCol="1" anchor="ctr" anchorCtr="0" compatLnSpc="1">
            <a:prstTxWarp prst="textNoShape">
              <a:avLst/>
            </a:prstTxWarp>
          </a:bodyPr>
          <a:lstStyle/>
          <a:p>
            <a:pPr lvl="0"/>
            <a:r>
              <a:rPr lang="en-US" smtClean="0"/>
              <a:t>Click to edit Master title style</a:t>
            </a:r>
            <a:endParaRPr lang="en-US" dirty="0" smtClean="0"/>
          </a:p>
        </p:txBody>
      </p:sp>
      <p:sp>
        <p:nvSpPr>
          <p:cNvPr id="12292" name="Rectangle 17"/>
          <p:cNvSpPr>
            <a:spLocks noGrp="1" noChangeArrowheads="1"/>
          </p:cNvSpPr>
          <p:nvPr>
            <p:ph type="body" idx="1"/>
          </p:nvPr>
        </p:nvSpPr>
        <p:spPr bwMode="auto">
          <a:xfrm>
            <a:off x="328596" y="884624"/>
            <a:ext cx="8488787" cy="5476269"/>
          </a:xfrm>
          <a:prstGeom prst="rect">
            <a:avLst/>
          </a:prstGeom>
          <a:noFill/>
          <a:ln w="9525">
            <a:noFill/>
            <a:miter lim="800000"/>
            <a:headEnd/>
            <a:tailEnd/>
          </a:ln>
        </p:spPr>
        <p:txBody>
          <a:bodyPr vert="horz" wrap="square" lIns="91380" tIns="45690" rIns="91380" bIns="4569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1060" name="Rectangle 36"/>
          <p:cNvSpPr>
            <a:spLocks noChangeArrowheads="1"/>
          </p:cNvSpPr>
          <p:nvPr/>
        </p:nvSpPr>
        <p:spPr bwMode="auto">
          <a:xfrm>
            <a:off x="0" y="0"/>
            <a:ext cx="9144000" cy="6858000"/>
          </a:xfrm>
          <a:prstGeom prst="rect">
            <a:avLst/>
          </a:prstGeom>
          <a:noFill/>
          <a:ln w="9525">
            <a:noFill/>
            <a:miter lim="800000"/>
            <a:headEnd/>
            <a:tailEnd/>
          </a:ln>
          <a:effectLst/>
        </p:spPr>
        <p:txBody>
          <a:bodyPr wrap="none" lIns="91380" tIns="45690" rIns="91380" bIns="45690" anchor="ctr"/>
          <a:lstStyle/>
          <a:p>
            <a:pPr eaLnBrk="0" hangingPunct="0">
              <a:defRPr/>
            </a:pPr>
            <a:endParaRPr lang="en-US">
              <a:solidFill>
                <a:srgbClr val="FFFFFF"/>
              </a:solidFill>
              <a:latin typeface="Arial" charset="0"/>
            </a:endParaRPr>
          </a:p>
        </p:txBody>
      </p:sp>
      <p:sp>
        <p:nvSpPr>
          <p:cNvPr id="1091" name="Rectangle 67"/>
          <p:cNvSpPr>
            <a:spLocks noChangeArrowheads="1"/>
          </p:cNvSpPr>
          <p:nvPr/>
        </p:nvSpPr>
        <p:spPr bwMode="auto">
          <a:xfrm>
            <a:off x="8603730" y="6578163"/>
            <a:ext cx="495300" cy="354012"/>
          </a:xfrm>
          <a:prstGeom prst="rect">
            <a:avLst/>
          </a:prstGeom>
          <a:noFill/>
          <a:ln w="9525">
            <a:noFill/>
            <a:miter lim="800000"/>
            <a:headEnd/>
            <a:tailEnd/>
          </a:ln>
          <a:effectLst/>
        </p:spPr>
        <p:txBody>
          <a:bodyPr lIns="91380" tIns="45690" rIns="91380" bIns="45690"/>
          <a:lstStyle/>
          <a:p>
            <a:pPr algn="r" eaLnBrk="0" hangingPunct="0">
              <a:defRPr/>
            </a:pPr>
            <a:fld id="{F8D5B1A9-9AEB-4403-B6FB-F1BE4DF40A31}" type="slidenum">
              <a:rPr lang="en-US" sz="1100">
                <a:solidFill>
                  <a:srgbClr val="000000"/>
                </a:solidFill>
                <a:ea typeface="ＭＳ Ｐゴシック" charset="-128"/>
              </a:rPr>
              <a:pPr algn="r" eaLnBrk="0" hangingPunct="0">
                <a:defRPr/>
              </a:pPr>
              <a:t>‹#›</a:t>
            </a:fld>
            <a:endParaRPr lang="en-US" sz="1100" dirty="0">
              <a:solidFill>
                <a:srgbClr val="000000"/>
              </a:solidFill>
              <a:ea typeface="ＭＳ Ｐゴシック" charset="-128"/>
            </a:endParaRPr>
          </a:p>
        </p:txBody>
      </p:sp>
      <p:pic>
        <p:nvPicPr>
          <p:cNvPr id="8" name="Picture 7" descr="2012 PPT Template.jpg"/>
          <p:cNvPicPr>
            <a:picLocks noChangeAspect="1"/>
          </p:cNvPicPr>
          <p:nvPr userDrawn="1"/>
        </p:nvPicPr>
        <p:blipFill rotWithShape="1">
          <a:blip r:embed="rId16" cstate="email">
            <a:extLst>
              <a:ext uri="{28A0092B-C50C-407E-A947-70E740481C1C}">
                <a14:useLocalDpi xmlns:a14="http://schemas.microsoft.com/office/drawing/2010/main" val="0"/>
              </a:ext>
            </a:extLst>
          </a:blip>
          <a:srcRect/>
          <a:stretch/>
        </p:blipFill>
        <p:spPr>
          <a:xfrm>
            <a:off x="0" y="7"/>
            <a:ext cx="9144000" cy="758825"/>
          </a:xfrm>
          <a:prstGeom prst="rect">
            <a:avLst/>
          </a:prstGeom>
        </p:spPr>
      </p:pic>
      <p:sp>
        <p:nvSpPr>
          <p:cNvPr id="9" name="Rectangle 36"/>
          <p:cNvSpPr>
            <a:spLocks noChangeArrowheads="1"/>
          </p:cNvSpPr>
          <p:nvPr userDrawn="1"/>
        </p:nvSpPr>
        <p:spPr bwMode="auto">
          <a:xfrm>
            <a:off x="0" y="0"/>
            <a:ext cx="9144000" cy="6858000"/>
          </a:xfrm>
          <a:prstGeom prst="rect">
            <a:avLst/>
          </a:prstGeom>
          <a:noFill/>
          <a:ln w="9525">
            <a:solidFill>
              <a:schemeClr val="tx1"/>
            </a:solidFill>
            <a:miter lim="800000"/>
            <a:headEnd/>
            <a:tailEnd/>
          </a:ln>
          <a:effectLst/>
        </p:spPr>
        <p:txBody>
          <a:bodyPr wrap="none" lIns="91380" tIns="45690" rIns="91380" bIns="45690" anchor="ctr"/>
          <a:lstStyle/>
          <a:p>
            <a:pPr eaLnBrk="0" hangingPunct="0">
              <a:defRPr/>
            </a:pPr>
            <a:endParaRPr lang="en-US" dirty="0">
              <a:solidFill>
                <a:prstClr val="white"/>
              </a:solidFill>
              <a:latin typeface="Arial" charset="0"/>
            </a:endParaRPr>
          </a:p>
        </p:txBody>
      </p:sp>
      <p:pic>
        <p:nvPicPr>
          <p:cNvPr id="11" name="Picture 25" descr="NASA insigniaCMYK"/>
          <p:cNvPicPr preferRelativeResize="0">
            <a:picLocks noChangeAspect="1" noChangeArrowheads="1"/>
          </p:cNvPicPr>
          <p:nvPr userDrawn="1"/>
        </p:nvPicPr>
        <p:blipFill>
          <a:blip r:embed="rId17" cstate="screen">
            <a:extLst>
              <a:ext uri="{28A0092B-C50C-407E-A947-70E740481C1C}">
                <a14:useLocalDpi xmlns:a14="http://schemas.microsoft.com/office/drawing/2010/main" val="0"/>
              </a:ext>
            </a:extLst>
          </a:blip>
          <a:srcRect/>
          <a:stretch>
            <a:fillRect/>
          </a:stretch>
        </p:blipFill>
        <p:spPr bwMode="auto">
          <a:xfrm>
            <a:off x="28863" y="122166"/>
            <a:ext cx="721562" cy="577741"/>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4760" r:id="rId1"/>
    <p:sldLayoutId id="2147484761" r:id="rId2"/>
    <p:sldLayoutId id="2147484762" r:id="rId3"/>
    <p:sldLayoutId id="2147484763" r:id="rId4"/>
    <p:sldLayoutId id="2147484764" r:id="rId5"/>
    <p:sldLayoutId id="2147484765" r:id="rId6"/>
    <p:sldLayoutId id="2147484766" r:id="rId7"/>
    <p:sldLayoutId id="2147484767" r:id="rId8"/>
    <p:sldLayoutId id="2147484768" r:id="rId9"/>
    <p:sldLayoutId id="2147484769" r:id="rId10"/>
    <p:sldLayoutId id="2147484770" r:id="rId11"/>
    <p:sldLayoutId id="2147484771" r:id="rId12"/>
    <p:sldLayoutId id="2147484772" r:id="rId13"/>
  </p:sldLayoutIdLst>
  <p:transition xmlns:p14="http://schemas.microsoft.com/office/powerpoint/2010/main">
    <p:wipe dir="d"/>
  </p:transition>
  <p:hf hdr="0" ftr="0" dt="0"/>
  <p:txStyles>
    <p:titleStyle>
      <a:lvl1pPr algn="ctr" rtl="0" eaLnBrk="1" fontAlgn="base" hangingPunct="1">
        <a:lnSpc>
          <a:spcPct val="85000"/>
        </a:lnSpc>
        <a:spcBef>
          <a:spcPct val="0"/>
        </a:spcBef>
        <a:spcAft>
          <a:spcPct val="0"/>
        </a:spcAft>
        <a:defRPr sz="2600" b="1">
          <a:solidFill>
            <a:schemeClr val="tx1"/>
          </a:solidFill>
          <a:latin typeface="+mj-lt"/>
          <a:ea typeface="ヒラギノ角ゴ Pro W3" pitchFamily="-109" charset="-128"/>
          <a:cs typeface="ヒラギノ角ゴ Pro W3" pitchFamily="-109" charset="-128"/>
        </a:defRPr>
      </a:lvl1pPr>
      <a:lvl2pPr algn="l" rtl="0" eaLnBrk="1" fontAlgn="base" hangingPunct="1">
        <a:lnSpc>
          <a:spcPct val="85000"/>
        </a:lnSpc>
        <a:spcBef>
          <a:spcPct val="0"/>
        </a:spcBef>
        <a:spcAft>
          <a:spcPct val="0"/>
        </a:spcAft>
        <a:defRPr sz="3000">
          <a:solidFill>
            <a:schemeClr val="bg1"/>
          </a:solidFill>
          <a:latin typeface="Arial" pitchFamily="-65" charset="0"/>
          <a:ea typeface="ヒラギノ角ゴ Pro W3" pitchFamily="-109" charset="-128"/>
          <a:cs typeface="ヒラギノ角ゴ Pro W3" pitchFamily="-109" charset="-128"/>
        </a:defRPr>
      </a:lvl2pPr>
      <a:lvl3pPr algn="l" rtl="0" eaLnBrk="1" fontAlgn="base" hangingPunct="1">
        <a:lnSpc>
          <a:spcPct val="85000"/>
        </a:lnSpc>
        <a:spcBef>
          <a:spcPct val="0"/>
        </a:spcBef>
        <a:spcAft>
          <a:spcPct val="0"/>
        </a:spcAft>
        <a:defRPr sz="3000">
          <a:solidFill>
            <a:schemeClr val="bg1"/>
          </a:solidFill>
          <a:latin typeface="Arial" pitchFamily="-65" charset="0"/>
          <a:ea typeface="ヒラギノ角ゴ Pro W3" pitchFamily="-109" charset="-128"/>
          <a:cs typeface="ヒラギノ角ゴ Pro W3" pitchFamily="-109" charset="-128"/>
        </a:defRPr>
      </a:lvl3pPr>
      <a:lvl4pPr algn="l" rtl="0" eaLnBrk="1" fontAlgn="base" hangingPunct="1">
        <a:lnSpc>
          <a:spcPct val="85000"/>
        </a:lnSpc>
        <a:spcBef>
          <a:spcPct val="0"/>
        </a:spcBef>
        <a:spcAft>
          <a:spcPct val="0"/>
        </a:spcAft>
        <a:defRPr sz="3000">
          <a:solidFill>
            <a:schemeClr val="bg1"/>
          </a:solidFill>
          <a:latin typeface="Arial" pitchFamily="-65" charset="0"/>
          <a:ea typeface="ヒラギノ角ゴ Pro W3" pitchFamily="-109" charset="-128"/>
          <a:cs typeface="ヒラギノ角ゴ Pro W3" pitchFamily="-109" charset="-128"/>
        </a:defRPr>
      </a:lvl4pPr>
      <a:lvl5pPr algn="l" rtl="0" eaLnBrk="1" fontAlgn="base" hangingPunct="1">
        <a:lnSpc>
          <a:spcPct val="85000"/>
        </a:lnSpc>
        <a:spcBef>
          <a:spcPct val="0"/>
        </a:spcBef>
        <a:spcAft>
          <a:spcPct val="0"/>
        </a:spcAft>
        <a:defRPr sz="3000">
          <a:solidFill>
            <a:schemeClr val="bg1"/>
          </a:solidFill>
          <a:latin typeface="Arial" pitchFamily="-65" charset="0"/>
          <a:ea typeface="ヒラギノ角ゴ Pro W3" pitchFamily="-109" charset="-128"/>
          <a:cs typeface="ヒラギノ角ゴ Pro W3" pitchFamily="-109" charset="-128"/>
        </a:defRPr>
      </a:lvl5pPr>
      <a:lvl6pPr marL="456899" algn="l" rtl="0" eaLnBrk="1" fontAlgn="base" hangingPunct="1">
        <a:lnSpc>
          <a:spcPct val="85000"/>
        </a:lnSpc>
        <a:spcBef>
          <a:spcPct val="0"/>
        </a:spcBef>
        <a:spcAft>
          <a:spcPct val="0"/>
        </a:spcAft>
        <a:defRPr sz="3000">
          <a:solidFill>
            <a:schemeClr val="bg1"/>
          </a:solidFill>
          <a:latin typeface="Arial" pitchFamily="-65" charset="0"/>
        </a:defRPr>
      </a:lvl6pPr>
      <a:lvl7pPr marL="913798" algn="l" rtl="0" eaLnBrk="1" fontAlgn="base" hangingPunct="1">
        <a:lnSpc>
          <a:spcPct val="85000"/>
        </a:lnSpc>
        <a:spcBef>
          <a:spcPct val="0"/>
        </a:spcBef>
        <a:spcAft>
          <a:spcPct val="0"/>
        </a:spcAft>
        <a:defRPr sz="3000">
          <a:solidFill>
            <a:schemeClr val="bg1"/>
          </a:solidFill>
          <a:latin typeface="Arial" pitchFamily="-65" charset="0"/>
        </a:defRPr>
      </a:lvl7pPr>
      <a:lvl8pPr marL="1370695" algn="l" rtl="0" eaLnBrk="1" fontAlgn="base" hangingPunct="1">
        <a:lnSpc>
          <a:spcPct val="85000"/>
        </a:lnSpc>
        <a:spcBef>
          <a:spcPct val="0"/>
        </a:spcBef>
        <a:spcAft>
          <a:spcPct val="0"/>
        </a:spcAft>
        <a:defRPr sz="3000">
          <a:solidFill>
            <a:schemeClr val="bg1"/>
          </a:solidFill>
          <a:latin typeface="Arial" pitchFamily="-65" charset="0"/>
        </a:defRPr>
      </a:lvl8pPr>
      <a:lvl9pPr marL="1827596" algn="l" rtl="0" eaLnBrk="1" fontAlgn="base" hangingPunct="1">
        <a:lnSpc>
          <a:spcPct val="85000"/>
        </a:lnSpc>
        <a:spcBef>
          <a:spcPct val="0"/>
        </a:spcBef>
        <a:spcAft>
          <a:spcPct val="0"/>
        </a:spcAft>
        <a:defRPr sz="3000">
          <a:solidFill>
            <a:schemeClr val="bg1"/>
          </a:solidFill>
          <a:latin typeface="Arial" pitchFamily="-65" charset="0"/>
        </a:defRPr>
      </a:lvl9pPr>
    </p:titleStyle>
    <p:bodyStyle>
      <a:lvl1pPr marL="282388" indent="-282388" algn="l" rtl="0" eaLnBrk="1" fontAlgn="base" hangingPunct="1">
        <a:lnSpc>
          <a:spcPct val="85000"/>
        </a:lnSpc>
        <a:spcBef>
          <a:spcPct val="20000"/>
        </a:spcBef>
        <a:spcAft>
          <a:spcPct val="0"/>
        </a:spcAft>
        <a:buClrTx/>
        <a:buFont typeface="Arial"/>
        <a:buChar char="•"/>
        <a:defRPr sz="2000">
          <a:solidFill>
            <a:srgbClr val="000000"/>
          </a:solidFill>
          <a:latin typeface="+mn-lt"/>
          <a:ea typeface="ヒラギノ角ゴ Pro W3" pitchFamily="-109" charset="-128"/>
          <a:cs typeface="ヒラギノ角ゴ Pro W3" pitchFamily="-109" charset="-128"/>
        </a:defRPr>
      </a:lvl1pPr>
      <a:lvl2pPr marL="636168" indent="-239556" algn="l" rtl="0" eaLnBrk="1" fontAlgn="base" hangingPunct="1">
        <a:lnSpc>
          <a:spcPct val="90000"/>
        </a:lnSpc>
        <a:spcBef>
          <a:spcPts val="600"/>
        </a:spcBef>
        <a:spcAft>
          <a:spcPct val="0"/>
        </a:spcAft>
        <a:buFont typeface="Lucida Grande"/>
        <a:buChar char="-"/>
        <a:defRPr sz="1800">
          <a:solidFill>
            <a:srgbClr val="000000"/>
          </a:solidFill>
          <a:latin typeface="+mn-lt"/>
          <a:ea typeface="ヒラギノ角ゴ Pro W3" pitchFamily="-65" charset="-128"/>
        </a:defRPr>
      </a:lvl2pPr>
      <a:lvl3pPr marL="916968" indent="-166577" algn="l" rtl="0" eaLnBrk="1" fontAlgn="base" hangingPunct="1">
        <a:lnSpc>
          <a:spcPct val="90000"/>
        </a:lnSpc>
        <a:spcBef>
          <a:spcPts val="600"/>
        </a:spcBef>
        <a:spcAft>
          <a:spcPct val="0"/>
        </a:spcAft>
        <a:buChar char="•"/>
        <a:defRPr sz="1800">
          <a:solidFill>
            <a:srgbClr val="000000"/>
          </a:solidFill>
          <a:latin typeface="+mn-lt"/>
          <a:ea typeface="ＭＳ Ｐゴシック" charset="-128"/>
          <a:cs typeface="ＭＳ Ｐゴシック" charset="-128"/>
        </a:defRPr>
      </a:lvl3pPr>
      <a:lvl4pPr marL="1254884" indent="-223691" algn="l" rtl="0" eaLnBrk="1" fontAlgn="base" hangingPunct="1">
        <a:lnSpc>
          <a:spcPct val="90000"/>
        </a:lnSpc>
        <a:spcBef>
          <a:spcPts val="600"/>
        </a:spcBef>
        <a:spcAft>
          <a:spcPct val="0"/>
        </a:spcAft>
        <a:buChar char="–"/>
        <a:defRPr sz="1800">
          <a:solidFill>
            <a:srgbClr val="000000"/>
          </a:solidFill>
          <a:latin typeface="+mn-lt"/>
          <a:ea typeface="ＭＳ Ｐゴシック" charset="-128"/>
        </a:defRPr>
      </a:lvl4pPr>
      <a:lvl5pPr marL="1592799" indent="-223691" algn="l" rtl="0" eaLnBrk="1" fontAlgn="base" hangingPunct="1">
        <a:lnSpc>
          <a:spcPct val="90000"/>
        </a:lnSpc>
        <a:spcBef>
          <a:spcPts val="600"/>
        </a:spcBef>
        <a:spcAft>
          <a:spcPct val="0"/>
        </a:spcAft>
        <a:buChar char="»"/>
        <a:defRPr sz="1800">
          <a:solidFill>
            <a:srgbClr val="000000"/>
          </a:solidFill>
          <a:latin typeface="+mn-lt"/>
          <a:ea typeface="ＭＳ Ｐゴシック" charset="-128"/>
        </a:defRPr>
      </a:lvl5pPr>
      <a:lvl6pPr marL="2049695" indent="-223691" algn="l" rtl="0" eaLnBrk="1" fontAlgn="base" hangingPunct="1">
        <a:lnSpc>
          <a:spcPct val="85000"/>
        </a:lnSpc>
        <a:spcBef>
          <a:spcPct val="20000"/>
        </a:spcBef>
        <a:spcAft>
          <a:spcPct val="0"/>
        </a:spcAft>
        <a:buChar char="»"/>
        <a:defRPr sz="2000">
          <a:solidFill>
            <a:schemeClr val="tx1"/>
          </a:solidFill>
          <a:latin typeface="+mn-lt"/>
          <a:ea typeface="ヒラギノ角ゴ Pro W3" pitchFamily="-65" charset="-128"/>
        </a:defRPr>
      </a:lvl6pPr>
      <a:lvl7pPr marL="2506594" indent="-223691" algn="l" rtl="0" eaLnBrk="1" fontAlgn="base" hangingPunct="1">
        <a:lnSpc>
          <a:spcPct val="85000"/>
        </a:lnSpc>
        <a:spcBef>
          <a:spcPct val="20000"/>
        </a:spcBef>
        <a:spcAft>
          <a:spcPct val="0"/>
        </a:spcAft>
        <a:buChar char="»"/>
        <a:defRPr sz="2000">
          <a:solidFill>
            <a:schemeClr val="tx1"/>
          </a:solidFill>
          <a:latin typeface="+mn-lt"/>
          <a:ea typeface="ヒラギノ角ゴ Pro W3" pitchFamily="-65" charset="-128"/>
        </a:defRPr>
      </a:lvl7pPr>
      <a:lvl8pPr marL="2963495" indent="-223691" algn="l" rtl="0" eaLnBrk="1" fontAlgn="base" hangingPunct="1">
        <a:lnSpc>
          <a:spcPct val="85000"/>
        </a:lnSpc>
        <a:spcBef>
          <a:spcPct val="20000"/>
        </a:spcBef>
        <a:spcAft>
          <a:spcPct val="0"/>
        </a:spcAft>
        <a:buChar char="»"/>
        <a:defRPr sz="2000">
          <a:solidFill>
            <a:schemeClr val="tx1"/>
          </a:solidFill>
          <a:latin typeface="+mn-lt"/>
          <a:ea typeface="ヒラギノ角ゴ Pro W3" pitchFamily="-65" charset="-128"/>
        </a:defRPr>
      </a:lvl8pPr>
      <a:lvl9pPr marL="3420393" indent="-223691" algn="l" rtl="0" eaLnBrk="1" fontAlgn="base" hangingPunct="1">
        <a:lnSpc>
          <a:spcPct val="85000"/>
        </a:lnSpc>
        <a:spcBef>
          <a:spcPct val="20000"/>
        </a:spcBef>
        <a:spcAft>
          <a:spcPct val="0"/>
        </a:spcAft>
        <a:buChar char="»"/>
        <a:defRPr sz="2000">
          <a:solidFill>
            <a:schemeClr val="tx1"/>
          </a:solidFill>
          <a:latin typeface="+mn-lt"/>
          <a:ea typeface="ヒラギノ角ゴ Pro W3" pitchFamily="-65" charset="-128"/>
        </a:defRPr>
      </a:lvl9pPr>
    </p:bodyStyle>
    <p:otherStyle>
      <a:defPPr>
        <a:defRPr lang="en-US"/>
      </a:defPPr>
      <a:lvl1pPr marL="0" algn="l" defTabSz="456899" rtl="0" eaLnBrk="1" latinLnBrk="0" hangingPunct="1">
        <a:defRPr sz="1800" kern="1200">
          <a:solidFill>
            <a:schemeClr val="tx1"/>
          </a:solidFill>
          <a:latin typeface="+mn-lt"/>
          <a:ea typeface="+mn-ea"/>
          <a:cs typeface="+mn-cs"/>
        </a:defRPr>
      </a:lvl1pPr>
      <a:lvl2pPr marL="456899" algn="l" defTabSz="456899" rtl="0" eaLnBrk="1" latinLnBrk="0" hangingPunct="1">
        <a:defRPr sz="1800" kern="1200">
          <a:solidFill>
            <a:schemeClr val="tx1"/>
          </a:solidFill>
          <a:latin typeface="+mn-lt"/>
          <a:ea typeface="+mn-ea"/>
          <a:cs typeface="+mn-cs"/>
        </a:defRPr>
      </a:lvl2pPr>
      <a:lvl3pPr marL="913798" algn="l" defTabSz="456899" rtl="0" eaLnBrk="1" latinLnBrk="0" hangingPunct="1">
        <a:defRPr sz="1800" kern="1200">
          <a:solidFill>
            <a:schemeClr val="tx1"/>
          </a:solidFill>
          <a:latin typeface="+mn-lt"/>
          <a:ea typeface="+mn-ea"/>
          <a:cs typeface="+mn-cs"/>
        </a:defRPr>
      </a:lvl3pPr>
      <a:lvl4pPr marL="1370695" algn="l" defTabSz="456899" rtl="0" eaLnBrk="1" latinLnBrk="0" hangingPunct="1">
        <a:defRPr sz="1800" kern="1200">
          <a:solidFill>
            <a:schemeClr val="tx1"/>
          </a:solidFill>
          <a:latin typeface="+mn-lt"/>
          <a:ea typeface="+mn-ea"/>
          <a:cs typeface="+mn-cs"/>
        </a:defRPr>
      </a:lvl4pPr>
      <a:lvl5pPr marL="1827596" algn="l" defTabSz="456899" rtl="0" eaLnBrk="1" latinLnBrk="0" hangingPunct="1">
        <a:defRPr sz="1800" kern="1200">
          <a:solidFill>
            <a:schemeClr val="tx1"/>
          </a:solidFill>
          <a:latin typeface="+mn-lt"/>
          <a:ea typeface="+mn-ea"/>
          <a:cs typeface="+mn-cs"/>
        </a:defRPr>
      </a:lvl5pPr>
      <a:lvl6pPr marL="2284492" algn="l" defTabSz="456899" rtl="0" eaLnBrk="1" latinLnBrk="0" hangingPunct="1">
        <a:defRPr sz="1800" kern="1200">
          <a:solidFill>
            <a:schemeClr val="tx1"/>
          </a:solidFill>
          <a:latin typeface="+mn-lt"/>
          <a:ea typeface="+mn-ea"/>
          <a:cs typeface="+mn-cs"/>
        </a:defRPr>
      </a:lvl6pPr>
      <a:lvl7pPr marL="2741387" algn="l" defTabSz="456899" rtl="0" eaLnBrk="1" latinLnBrk="0" hangingPunct="1">
        <a:defRPr sz="1800" kern="1200">
          <a:solidFill>
            <a:schemeClr val="tx1"/>
          </a:solidFill>
          <a:latin typeface="+mn-lt"/>
          <a:ea typeface="+mn-ea"/>
          <a:cs typeface="+mn-cs"/>
        </a:defRPr>
      </a:lvl7pPr>
      <a:lvl8pPr marL="3198287" algn="l" defTabSz="456899" rtl="0" eaLnBrk="1" latinLnBrk="0" hangingPunct="1">
        <a:defRPr sz="1800" kern="1200">
          <a:solidFill>
            <a:schemeClr val="tx1"/>
          </a:solidFill>
          <a:latin typeface="+mn-lt"/>
          <a:ea typeface="+mn-ea"/>
          <a:cs typeface="+mn-cs"/>
        </a:defRPr>
      </a:lvl8pPr>
      <a:lvl9pPr marL="3655186" algn="l" defTabSz="456899"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title.jpg"/>
          <p:cNvPicPr>
            <a:picLocks noChangeAspect="1"/>
          </p:cNvPicPr>
          <p:nvPr/>
        </p:nvPicPr>
        <p:blipFill>
          <a:blip r:embed="rId15" cstate="email">
            <a:extLst>
              <a:ext uri="{28A0092B-C50C-407E-A947-70E740481C1C}">
                <a14:useLocalDpi xmlns:a14="http://schemas.microsoft.com/office/drawing/2010/main" val="0"/>
              </a:ext>
            </a:extLst>
          </a:blip>
          <a:stretch>
            <a:fillRect/>
          </a:stretch>
        </p:blipFill>
        <p:spPr>
          <a:xfrm>
            <a:off x="0" y="0"/>
            <a:ext cx="9144000" cy="762000"/>
          </a:xfrm>
          <a:prstGeom prst="rect">
            <a:avLst/>
          </a:prstGeom>
        </p:spPr>
      </p:pic>
      <p:sp>
        <p:nvSpPr>
          <p:cNvPr id="12291" name="Rectangle 15"/>
          <p:cNvSpPr>
            <a:spLocks noGrp="1" noChangeArrowheads="1"/>
          </p:cNvSpPr>
          <p:nvPr>
            <p:ph type="title"/>
          </p:nvPr>
        </p:nvSpPr>
        <p:spPr bwMode="auto">
          <a:xfrm>
            <a:off x="727203" y="50949"/>
            <a:ext cx="8287972" cy="617686"/>
          </a:xfrm>
          <a:prstGeom prst="rect">
            <a:avLst/>
          </a:prstGeom>
          <a:noFill/>
          <a:ln w="9525">
            <a:noFill/>
            <a:miter lim="800000"/>
            <a:headEnd/>
            <a:tailEnd/>
          </a:ln>
        </p:spPr>
        <p:txBody>
          <a:bodyPr vert="horz" wrap="square" lIns="91380" tIns="45690" rIns="91380" bIns="45690" numCol="1" anchor="ctr" anchorCtr="0" compatLnSpc="1">
            <a:prstTxWarp prst="textNoShape">
              <a:avLst/>
            </a:prstTxWarp>
          </a:bodyPr>
          <a:lstStyle/>
          <a:p>
            <a:pPr lvl="0"/>
            <a:r>
              <a:rPr lang="en-US" smtClean="0"/>
              <a:t>Click to edit Master title style</a:t>
            </a:r>
            <a:endParaRPr lang="en-US" dirty="0" smtClean="0"/>
          </a:p>
        </p:txBody>
      </p:sp>
      <p:sp>
        <p:nvSpPr>
          <p:cNvPr id="12292" name="Rectangle 17"/>
          <p:cNvSpPr>
            <a:spLocks noGrp="1" noChangeArrowheads="1"/>
          </p:cNvSpPr>
          <p:nvPr>
            <p:ph type="body" idx="1"/>
          </p:nvPr>
        </p:nvSpPr>
        <p:spPr bwMode="auto">
          <a:xfrm>
            <a:off x="328596" y="884624"/>
            <a:ext cx="8488787" cy="5476269"/>
          </a:xfrm>
          <a:prstGeom prst="rect">
            <a:avLst/>
          </a:prstGeom>
          <a:noFill/>
          <a:ln w="9525">
            <a:noFill/>
            <a:miter lim="800000"/>
            <a:headEnd/>
            <a:tailEnd/>
          </a:ln>
        </p:spPr>
        <p:txBody>
          <a:bodyPr vert="horz" wrap="square" lIns="91380" tIns="45690" rIns="91380" bIns="4569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1060" name="Rectangle 36"/>
          <p:cNvSpPr>
            <a:spLocks noChangeArrowheads="1"/>
          </p:cNvSpPr>
          <p:nvPr/>
        </p:nvSpPr>
        <p:spPr bwMode="auto">
          <a:xfrm>
            <a:off x="0" y="0"/>
            <a:ext cx="9144000" cy="6858000"/>
          </a:xfrm>
          <a:prstGeom prst="rect">
            <a:avLst/>
          </a:prstGeom>
          <a:noFill/>
          <a:ln w="9525">
            <a:noFill/>
            <a:miter lim="800000"/>
            <a:headEnd/>
            <a:tailEnd/>
          </a:ln>
          <a:effectLst/>
        </p:spPr>
        <p:txBody>
          <a:bodyPr wrap="none" lIns="91380" tIns="45690" rIns="91380" bIns="45690" anchor="ctr"/>
          <a:lstStyle/>
          <a:p>
            <a:pPr eaLnBrk="0" hangingPunct="0">
              <a:defRPr/>
            </a:pPr>
            <a:endParaRPr lang="en-US">
              <a:solidFill>
                <a:srgbClr val="FFFFFF"/>
              </a:solidFill>
              <a:latin typeface="Arial" charset="0"/>
            </a:endParaRPr>
          </a:p>
        </p:txBody>
      </p:sp>
      <p:sp>
        <p:nvSpPr>
          <p:cNvPr id="1091" name="Rectangle 67"/>
          <p:cNvSpPr>
            <a:spLocks noChangeArrowheads="1"/>
          </p:cNvSpPr>
          <p:nvPr/>
        </p:nvSpPr>
        <p:spPr bwMode="auto">
          <a:xfrm>
            <a:off x="8603730" y="6578163"/>
            <a:ext cx="495300" cy="354012"/>
          </a:xfrm>
          <a:prstGeom prst="rect">
            <a:avLst/>
          </a:prstGeom>
          <a:noFill/>
          <a:ln w="9525">
            <a:noFill/>
            <a:miter lim="800000"/>
            <a:headEnd/>
            <a:tailEnd/>
          </a:ln>
          <a:effectLst/>
        </p:spPr>
        <p:txBody>
          <a:bodyPr lIns="91380" tIns="45690" rIns="91380" bIns="45690"/>
          <a:lstStyle/>
          <a:p>
            <a:pPr algn="r" eaLnBrk="0" hangingPunct="0">
              <a:defRPr/>
            </a:pPr>
            <a:fld id="{F8D5B1A9-9AEB-4403-B6FB-F1BE4DF40A31}" type="slidenum">
              <a:rPr lang="en-US" sz="1100">
                <a:solidFill>
                  <a:srgbClr val="000000"/>
                </a:solidFill>
                <a:ea typeface="ＭＳ Ｐゴシック" charset="-128"/>
              </a:rPr>
              <a:pPr algn="r" eaLnBrk="0" hangingPunct="0">
                <a:defRPr/>
              </a:pPr>
              <a:t>‹#›</a:t>
            </a:fld>
            <a:endParaRPr lang="en-US" sz="1100" dirty="0">
              <a:solidFill>
                <a:srgbClr val="000000"/>
              </a:solidFill>
              <a:ea typeface="ＭＳ Ｐゴシック" charset="-128"/>
            </a:endParaRPr>
          </a:p>
        </p:txBody>
      </p:sp>
      <p:pic>
        <p:nvPicPr>
          <p:cNvPr id="8" name="Picture 7" descr="2012 PPT Template.jpg"/>
          <p:cNvPicPr>
            <a:picLocks noChangeAspect="1"/>
          </p:cNvPicPr>
          <p:nvPr userDrawn="1"/>
        </p:nvPicPr>
        <p:blipFill rotWithShape="1">
          <a:blip r:embed="rId16" cstate="email">
            <a:extLst>
              <a:ext uri="{28A0092B-C50C-407E-A947-70E740481C1C}">
                <a14:useLocalDpi xmlns:a14="http://schemas.microsoft.com/office/drawing/2010/main" val="0"/>
              </a:ext>
            </a:extLst>
          </a:blip>
          <a:srcRect/>
          <a:stretch/>
        </p:blipFill>
        <p:spPr>
          <a:xfrm>
            <a:off x="0" y="7"/>
            <a:ext cx="9144000" cy="758825"/>
          </a:xfrm>
          <a:prstGeom prst="rect">
            <a:avLst/>
          </a:prstGeom>
        </p:spPr>
      </p:pic>
      <p:sp>
        <p:nvSpPr>
          <p:cNvPr id="9" name="Rectangle 36"/>
          <p:cNvSpPr>
            <a:spLocks noChangeArrowheads="1"/>
          </p:cNvSpPr>
          <p:nvPr userDrawn="1"/>
        </p:nvSpPr>
        <p:spPr bwMode="auto">
          <a:xfrm>
            <a:off x="0" y="0"/>
            <a:ext cx="9144000" cy="6858000"/>
          </a:xfrm>
          <a:prstGeom prst="rect">
            <a:avLst/>
          </a:prstGeom>
          <a:noFill/>
          <a:ln w="9525">
            <a:solidFill>
              <a:schemeClr val="tx1"/>
            </a:solidFill>
            <a:miter lim="800000"/>
            <a:headEnd/>
            <a:tailEnd/>
          </a:ln>
          <a:effectLst/>
        </p:spPr>
        <p:txBody>
          <a:bodyPr wrap="none" lIns="91380" tIns="45690" rIns="91380" bIns="45690" anchor="ctr"/>
          <a:lstStyle/>
          <a:p>
            <a:pPr eaLnBrk="0" hangingPunct="0">
              <a:defRPr/>
            </a:pPr>
            <a:endParaRPr lang="en-US" dirty="0">
              <a:solidFill>
                <a:prstClr val="white"/>
              </a:solidFill>
              <a:latin typeface="Arial" charset="0"/>
            </a:endParaRPr>
          </a:p>
        </p:txBody>
      </p:sp>
      <p:pic>
        <p:nvPicPr>
          <p:cNvPr id="11" name="Picture 25" descr="NASA insigniaCMYK"/>
          <p:cNvPicPr preferRelativeResize="0">
            <a:picLocks noChangeAspect="1" noChangeArrowheads="1"/>
          </p:cNvPicPr>
          <p:nvPr userDrawn="1"/>
        </p:nvPicPr>
        <p:blipFill>
          <a:blip r:embed="rId17" cstate="screen">
            <a:extLst>
              <a:ext uri="{28A0092B-C50C-407E-A947-70E740481C1C}">
                <a14:useLocalDpi xmlns:a14="http://schemas.microsoft.com/office/drawing/2010/main" val="0"/>
              </a:ext>
            </a:extLst>
          </a:blip>
          <a:srcRect/>
          <a:stretch>
            <a:fillRect/>
          </a:stretch>
        </p:blipFill>
        <p:spPr bwMode="auto">
          <a:xfrm>
            <a:off x="28863" y="122166"/>
            <a:ext cx="721562" cy="577741"/>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4774" r:id="rId1"/>
    <p:sldLayoutId id="2147484775" r:id="rId2"/>
    <p:sldLayoutId id="2147484776" r:id="rId3"/>
    <p:sldLayoutId id="2147484777" r:id="rId4"/>
    <p:sldLayoutId id="2147484778" r:id="rId5"/>
    <p:sldLayoutId id="2147484779" r:id="rId6"/>
    <p:sldLayoutId id="2147484780" r:id="rId7"/>
    <p:sldLayoutId id="2147484781" r:id="rId8"/>
    <p:sldLayoutId id="2147484782" r:id="rId9"/>
    <p:sldLayoutId id="2147484783" r:id="rId10"/>
    <p:sldLayoutId id="2147484784" r:id="rId11"/>
    <p:sldLayoutId id="2147484785" r:id="rId12"/>
    <p:sldLayoutId id="2147484786" r:id="rId13"/>
  </p:sldLayoutIdLst>
  <p:transition xmlns:p14="http://schemas.microsoft.com/office/powerpoint/2010/main">
    <p:wipe dir="d"/>
  </p:transition>
  <p:hf hdr="0" ftr="0" dt="0"/>
  <p:txStyles>
    <p:titleStyle>
      <a:lvl1pPr algn="ctr" rtl="0" eaLnBrk="1" fontAlgn="base" hangingPunct="1">
        <a:lnSpc>
          <a:spcPct val="85000"/>
        </a:lnSpc>
        <a:spcBef>
          <a:spcPct val="0"/>
        </a:spcBef>
        <a:spcAft>
          <a:spcPct val="0"/>
        </a:spcAft>
        <a:defRPr sz="2600" b="1">
          <a:solidFill>
            <a:schemeClr val="tx1"/>
          </a:solidFill>
          <a:latin typeface="+mj-lt"/>
          <a:ea typeface="ヒラギノ角ゴ Pro W3" pitchFamily="-109" charset="-128"/>
          <a:cs typeface="ヒラギノ角ゴ Pro W3" pitchFamily="-109" charset="-128"/>
        </a:defRPr>
      </a:lvl1pPr>
      <a:lvl2pPr algn="l" rtl="0" eaLnBrk="1" fontAlgn="base" hangingPunct="1">
        <a:lnSpc>
          <a:spcPct val="85000"/>
        </a:lnSpc>
        <a:spcBef>
          <a:spcPct val="0"/>
        </a:spcBef>
        <a:spcAft>
          <a:spcPct val="0"/>
        </a:spcAft>
        <a:defRPr sz="3000">
          <a:solidFill>
            <a:schemeClr val="bg1"/>
          </a:solidFill>
          <a:latin typeface="Arial" pitchFamily="-65" charset="0"/>
          <a:ea typeface="ヒラギノ角ゴ Pro W3" pitchFamily="-109" charset="-128"/>
          <a:cs typeface="ヒラギノ角ゴ Pro W3" pitchFamily="-109" charset="-128"/>
        </a:defRPr>
      </a:lvl2pPr>
      <a:lvl3pPr algn="l" rtl="0" eaLnBrk="1" fontAlgn="base" hangingPunct="1">
        <a:lnSpc>
          <a:spcPct val="85000"/>
        </a:lnSpc>
        <a:spcBef>
          <a:spcPct val="0"/>
        </a:spcBef>
        <a:spcAft>
          <a:spcPct val="0"/>
        </a:spcAft>
        <a:defRPr sz="3000">
          <a:solidFill>
            <a:schemeClr val="bg1"/>
          </a:solidFill>
          <a:latin typeface="Arial" pitchFamily="-65" charset="0"/>
          <a:ea typeface="ヒラギノ角ゴ Pro W3" pitchFamily="-109" charset="-128"/>
          <a:cs typeface="ヒラギノ角ゴ Pro W3" pitchFamily="-109" charset="-128"/>
        </a:defRPr>
      </a:lvl3pPr>
      <a:lvl4pPr algn="l" rtl="0" eaLnBrk="1" fontAlgn="base" hangingPunct="1">
        <a:lnSpc>
          <a:spcPct val="85000"/>
        </a:lnSpc>
        <a:spcBef>
          <a:spcPct val="0"/>
        </a:spcBef>
        <a:spcAft>
          <a:spcPct val="0"/>
        </a:spcAft>
        <a:defRPr sz="3000">
          <a:solidFill>
            <a:schemeClr val="bg1"/>
          </a:solidFill>
          <a:latin typeface="Arial" pitchFamily="-65" charset="0"/>
          <a:ea typeface="ヒラギノ角ゴ Pro W3" pitchFamily="-109" charset="-128"/>
          <a:cs typeface="ヒラギノ角ゴ Pro W3" pitchFamily="-109" charset="-128"/>
        </a:defRPr>
      </a:lvl4pPr>
      <a:lvl5pPr algn="l" rtl="0" eaLnBrk="1" fontAlgn="base" hangingPunct="1">
        <a:lnSpc>
          <a:spcPct val="85000"/>
        </a:lnSpc>
        <a:spcBef>
          <a:spcPct val="0"/>
        </a:spcBef>
        <a:spcAft>
          <a:spcPct val="0"/>
        </a:spcAft>
        <a:defRPr sz="3000">
          <a:solidFill>
            <a:schemeClr val="bg1"/>
          </a:solidFill>
          <a:latin typeface="Arial" pitchFamily="-65" charset="0"/>
          <a:ea typeface="ヒラギノ角ゴ Pro W3" pitchFamily="-109" charset="-128"/>
          <a:cs typeface="ヒラギノ角ゴ Pro W3" pitchFamily="-109" charset="-128"/>
        </a:defRPr>
      </a:lvl5pPr>
      <a:lvl6pPr marL="456899" algn="l" rtl="0" eaLnBrk="1" fontAlgn="base" hangingPunct="1">
        <a:lnSpc>
          <a:spcPct val="85000"/>
        </a:lnSpc>
        <a:spcBef>
          <a:spcPct val="0"/>
        </a:spcBef>
        <a:spcAft>
          <a:spcPct val="0"/>
        </a:spcAft>
        <a:defRPr sz="3000">
          <a:solidFill>
            <a:schemeClr val="bg1"/>
          </a:solidFill>
          <a:latin typeface="Arial" pitchFamily="-65" charset="0"/>
        </a:defRPr>
      </a:lvl6pPr>
      <a:lvl7pPr marL="913798" algn="l" rtl="0" eaLnBrk="1" fontAlgn="base" hangingPunct="1">
        <a:lnSpc>
          <a:spcPct val="85000"/>
        </a:lnSpc>
        <a:spcBef>
          <a:spcPct val="0"/>
        </a:spcBef>
        <a:spcAft>
          <a:spcPct val="0"/>
        </a:spcAft>
        <a:defRPr sz="3000">
          <a:solidFill>
            <a:schemeClr val="bg1"/>
          </a:solidFill>
          <a:latin typeface="Arial" pitchFamily="-65" charset="0"/>
        </a:defRPr>
      </a:lvl7pPr>
      <a:lvl8pPr marL="1370695" algn="l" rtl="0" eaLnBrk="1" fontAlgn="base" hangingPunct="1">
        <a:lnSpc>
          <a:spcPct val="85000"/>
        </a:lnSpc>
        <a:spcBef>
          <a:spcPct val="0"/>
        </a:spcBef>
        <a:spcAft>
          <a:spcPct val="0"/>
        </a:spcAft>
        <a:defRPr sz="3000">
          <a:solidFill>
            <a:schemeClr val="bg1"/>
          </a:solidFill>
          <a:latin typeface="Arial" pitchFamily="-65" charset="0"/>
        </a:defRPr>
      </a:lvl8pPr>
      <a:lvl9pPr marL="1827596" algn="l" rtl="0" eaLnBrk="1" fontAlgn="base" hangingPunct="1">
        <a:lnSpc>
          <a:spcPct val="85000"/>
        </a:lnSpc>
        <a:spcBef>
          <a:spcPct val="0"/>
        </a:spcBef>
        <a:spcAft>
          <a:spcPct val="0"/>
        </a:spcAft>
        <a:defRPr sz="3000">
          <a:solidFill>
            <a:schemeClr val="bg1"/>
          </a:solidFill>
          <a:latin typeface="Arial" pitchFamily="-65" charset="0"/>
        </a:defRPr>
      </a:lvl9pPr>
    </p:titleStyle>
    <p:bodyStyle>
      <a:lvl1pPr marL="282388" indent="-282388" algn="l" rtl="0" eaLnBrk="1" fontAlgn="base" hangingPunct="1">
        <a:lnSpc>
          <a:spcPct val="85000"/>
        </a:lnSpc>
        <a:spcBef>
          <a:spcPct val="20000"/>
        </a:spcBef>
        <a:spcAft>
          <a:spcPct val="0"/>
        </a:spcAft>
        <a:buClrTx/>
        <a:buFont typeface="Arial"/>
        <a:buChar char="•"/>
        <a:defRPr sz="2000">
          <a:solidFill>
            <a:srgbClr val="000000"/>
          </a:solidFill>
          <a:latin typeface="+mn-lt"/>
          <a:ea typeface="ヒラギノ角ゴ Pro W3" pitchFamily="-109" charset="-128"/>
          <a:cs typeface="ヒラギノ角ゴ Pro W3" pitchFamily="-109" charset="-128"/>
        </a:defRPr>
      </a:lvl1pPr>
      <a:lvl2pPr marL="636168" indent="-239556" algn="l" rtl="0" eaLnBrk="1" fontAlgn="base" hangingPunct="1">
        <a:lnSpc>
          <a:spcPct val="90000"/>
        </a:lnSpc>
        <a:spcBef>
          <a:spcPts val="600"/>
        </a:spcBef>
        <a:spcAft>
          <a:spcPct val="0"/>
        </a:spcAft>
        <a:buFont typeface="Lucida Grande"/>
        <a:buChar char="-"/>
        <a:defRPr sz="1800">
          <a:solidFill>
            <a:srgbClr val="000000"/>
          </a:solidFill>
          <a:latin typeface="+mn-lt"/>
          <a:ea typeface="ヒラギノ角ゴ Pro W3" pitchFamily="-65" charset="-128"/>
        </a:defRPr>
      </a:lvl2pPr>
      <a:lvl3pPr marL="916968" indent="-166577" algn="l" rtl="0" eaLnBrk="1" fontAlgn="base" hangingPunct="1">
        <a:lnSpc>
          <a:spcPct val="90000"/>
        </a:lnSpc>
        <a:spcBef>
          <a:spcPts val="600"/>
        </a:spcBef>
        <a:spcAft>
          <a:spcPct val="0"/>
        </a:spcAft>
        <a:buChar char="•"/>
        <a:defRPr sz="1800">
          <a:solidFill>
            <a:srgbClr val="000000"/>
          </a:solidFill>
          <a:latin typeface="+mn-lt"/>
          <a:ea typeface="ＭＳ Ｐゴシック" charset="-128"/>
          <a:cs typeface="ＭＳ Ｐゴシック" charset="-128"/>
        </a:defRPr>
      </a:lvl3pPr>
      <a:lvl4pPr marL="1254884" indent="-223691" algn="l" rtl="0" eaLnBrk="1" fontAlgn="base" hangingPunct="1">
        <a:lnSpc>
          <a:spcPct val="90000"/>
        </a:lnSpc>
        <a:spcBef>
          <a:spcPts val="600"/>
        </a:spcBef>
        <a:spcAft>
          <a:spcPct val="0"/>
        </a:spcAft>
        <a:buChar char="–"/>
        <a:defRPr sz="1800">
          <a:solidFill>
            <a:srgbClr val="000000"/>
          </a:solidFill>
          <a:latin typeface="+mn-lt"/>
          <a:ea typeface="ＭＳ Ｐゴシック" charset="-128"/>
        </a:defRPr>
      </a:lvl4pPr>
      <a:lvl5pPr marL="1592799" indent="-223691" algn="l" rtl="0" eaLnBrk="1" fontAlgn="base" hangingPunct="1">
        <a:lnSpc>
          <a:spcPct val="90000"/>
        </a:lnSpc>
        <a:spcBef>
          <a:spcPts val="600"/>
        </a:spcBef>
        <a:spcAft>
          <a:spcPct val="0"/>
        </a:spcAft>
        <a:buChar char="»"/>
        <a:defRPr sz="1800">
          <a:solidFill>
            <a:srgbClr val="000000"/>
          </a:solidFill>
          <a:latin typeface="+mn-lt"/>
          <a:ea typeface="ＭＳ Ｐゴシック" charset="-128"/>
        </a:defRPr>
      </a:lvl5pPr>
      <a:lvl6pPr marL="2049695" indent="-223691" algn="l" rtl="0" eaLnBrk="1" fontAlgn="base" hangingPunct="1">
        <a:lnSpc>
          <a:spcPct val="85000"/>
        </a:lnSpc>
        <a:spcBef>
          <a:spcPct val="20000"/>
        </a:spcBef>
        <a:spcAft>
          <a:spcPct val="0"/>
        </a:spcAft>
        <a:buChar char="»"/>
        <a:defRPr sz="2000">
          <a:solidFill>
            <a:schemeClr val="tx1"/>
          </a:solidFill>
          <a:latin typeface="+mn-lt"/>
          <a:ea typeface="ヒラギノ角ゴ Pro W3" pitchFamily="-65" charset="-128"/>
        </a:defRPr>
      </a:lvl6pPr>
      <a:lvl7pPr marL="2506594" indent="-223691" algn="l" rtl="0" eaLnBrk="1" fontAlgn="base" hangingPunct="1">
        <a:lnSpc>
          <a:spcPct val="85000"/>
        </a:lnSpc>
        <a:spcBef>
          <a:spcPct val="20000"/>
        </a:spcBef>
        <a:spcAft>
          <a:spcPct val="0"/>
        </a:spcAft>
        <a:buChar char="»"/>
        <a:defRPr sz="2000">
          <a:solidFill>
            <a:schemeClr val="tx1"/>
          </a:solidFill>
          <a:latin typeface="+mn-lt"/>
          <a:ea typeface="ヒラギノ角ゴ Pro W3" pitchFamily="-65" charset="-128"/>
        </a:defRPr>
      </a:lvl7pPr>
      <a:lvl8pPr marL="2963495" indent="-223691" algn="l" rtl="0" eaLnBrk="1" fontAlgn="base" hangingPunct="1">
        <a:lnSpc>
          <a:spcPct val="85000"/>
        </a:lnSpc>
        <a:spcBef>
          <a:spcPct val="20000"/>
        </a:spcBef>
        <a:spcAft>
          <a:spcPct val="0"/>
        </a:spcAft>
        <a:buChar char="»"/>
        <a:defRPr sz="2000">
          <a:solidFill>
            <a:schemeClr val="tx1"/>
          </a:solidFill>
          <a:latin typeface="+mn-lt"/>
          <a:ea typeface="ヒラギノ角ゴ Pro W3" pitchFamily="-65" charset="-128"/>
        </a:defRPr>
      </a:lvl8pPr>
      <a:lvl9pPr marL="3420393" indent="-223691" algn="l" rtl="0" eaLnBrk="1" fontAlgn="base" hangingPunct="1">
        <a:lnSpc>
          <a:spcPct val="85000"/>
        </a:lnSpc>
        <a:spcBef>
          <a:spcPct val="20000"/>
        </a:spcBef>
        <a:spcAft>
          <a:spcPct val="0"/>
        </a:spcAft>
        <a:buChar char="»"/>
        <a:defRPr sz="2000">
          <a:solidFill>
            <a:schemeClr val="tx1"/>
          </a:solidFill>
          <a:latin typeface="+mn-lt"/>
          <a:ea typeface="ヒラギノ角ゴ Pro W3" pitchFamily="-65" charset="-128"/>
        </a:defRPr>
      </a:lvl9pPr>
    </p:bodyStyle>
    <p:otherStyle>
      <a:defPPr>
        <a:defRPr lang="en-US"/>
      </a:defPPr>
      <a:lvl1pPr marL="0" algn="l" defTabSz="456899" rtl="0" eaLnBrk="1" latinLnBrk="0" hangingPunct="1">
        <a:defRPr sz="1800" kern="1200">
          <a:solidFill>
            <a:schemeClr val="tx1"/>
          </a:solidFill>
          <a:latin typeface="+mn-lt"/>
          <a:ea typeface="+mn-ea"/>
          <a:cs typeface="+mn-cs"/>
        </a:defRPr>
      </a:lvl1pPr>
      <a:lvl2pPr marL="456899" algn="l" defTabSz="456899" rtl="0" eaLnBrk="1" latinLnBrk="0" hangingPunct="1">
        <a:defRPr sz="1800" kern="1200">
          <a:solidFill>
            <a:schemeClr val="tx1"/>
          </a:solidFill>
          <a:latin typeface="+mn-lt"/>
          <a:ea typeface="+mn-ea"/>
          <a:cs typeface="+mn-cs"/>
        </a:defRPr>
      </a:lvl2pPr>
      <a:lvl3pPr marL="913798" algn="l" defTabSz="456899" rtl="0" eaLnBrk="1" latinLnBrk="0" hangingPunct="1">
        <a:defRPr sz="1800" kern="1200">
          <a:solidFill>
            <a:schemeClr val="tx1"/>
          </a:solidFill>
          <a:latin typeface="+mn-lt"/>
          <a:ea typeface="+mn-ea"/>
          <a:cs typeface="+mn-cs"/>
        </a:defRPr>
      </a:lvl3pPr>
      <a:lvl4pPr marL="1370695" algn="l" defTabSz="456899" rtl="0" eaLnBrk="1" latinLnBrk="0" hangingPunct="1">
        <a:defRPr sz="1800" kern="1200">
          <a:solidFill>
            <a:schemeClr val="tx1"/>
          </a:solidFill>
          <a:latin typeface="+mn-lt"/>
          <a:ea typeface="+mn-ea"/>
          <a:cs typeface="+mn-cs"/>
        </a:defRPr>
      </a:lvl4pPr>
      <a:lvl5pPr marL="1827596" algn="l" defTabSz="456899" rtl="0" eaLnBrk="1" latinLnBrk="0" hangingPunct="1">
        <a:defRPr sz="1800" kern="1200">
          <a:solidFill>
            <a:schemeClr val="tx1"/>
          </a:solidFill>
          <a:latin typeface="+mn-lt"/>
          <a:ea typeface="+mn-ea"/>
          <a:cs typeface="+mn-cs"/>
        </a:defRPr>
      </a:lvl5pPr>
      <a:lvl6pPr marL="2284492" algn="l" defTabSz="456899" rtl="0" eaLnBrk="1" latinLnBrk="0" hangingPunct="1">
        <a:defRPr sz="1800" kern="1200">
          <a:solidFill>
            <a:schemeClr val="tx1"/>
          </a:solidFill>
          <a:latin typeface="+mn-lt"/>
          <a:ea typeface="+mn-ea"/>
          <a:cs typeface="+mn-cs"/>
        </a:defRPr>
      </a:lvl6pPr>
      <a:lvl7pPr marL="2741387" algn="l" defTabSz="456899" rtl="0" eaLnBrk="1" latinLnBrk="0" hangingPunct="1">
        <a:defRPr sz="1800" kern="1200">
          <a:solidFill>
            <a:schemeClr val="tx1"/>
          </a:solidFill>
          <a:latin typeface="+mn-lt"/>
          <a:ea typeface="+mn-ea"/>
          <a:cs typeface="+mn-cs"/>
        </a:defRPr>
      </a:lvl7pPr>
      <a:lvl8pPr marL="3198287" algn="l" defTabSz="456899" rtl="0" eaLnBrk="1" latinLnBrk="0" hangingPunct="1">
        <a:defRPr sz="1800" kern="1200">
          <a:solidFill>
            <a:schemeClr val="tx1"/>
          </a:solidFill>
          <a:latin typeface="+mn-lt"/>
          <a:ea typeface="+mn-ea"/>
          <a:cs typeface="+mn-cs"/>
        </a:defRPr>
      </a:lvl8pPr>
      <a:lvl9pPr marL="3655186" algn="l" defTabSz="456899"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descr="Cover_PPT_template.jpg"/>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2291" name="Rectangle 15"/>
          <p:cNvSpPr>
            <a:spLocks noGrp="1" noChangeArrowheads="1"/>
          </p:cNvSpPr>
          <p:nvPr>
            <p:ph type="title"/>
          </p:nvPr>
        </p:nvSpPr>
        <p:spPr bwMode="auto">
          <a:xfrm>
            <a:off x="0" y="207810"/>
            <a:ext cx="9144000" cy="617686"/>
          </a:xfrm>
          <a:prstGeom prst="rect">
            <a:avLst/>
          </a:prstGeom>
          <a:noFill/>
          <a:ln w="9525">
            <a:noFill/>
            <a:miter lim="800000"/>
            <a:headEnd/>
            <a:tailEnd/>
          </a:ln>
        </p:spPr>
        <p:txBody>
          <a:bodyPr vert="horz" wrap="square" lIns="91185" tIns="45588" rIns="91185" bIns="45588" numCol="1" anchor="ctr" anchorCtr="0" compatLnSpc="1">
            <a:prstTxWarp prst="textNoShape">
              <a:avLst/>
            </a:prstTxWarp>
          </a:bodyPr>
          <a:lstStyle/>
          <a:p>
            <a:pPr lvl="0"/>
            <a:r>
              <a:rPr lang="en-US" dirty="0" smtClean="0"/>
              <a:t>Click to edit Master title style</a:t>
            </a:r>
          </a:p>
        </p:txBody>
      </p:sp>
      <p:sp>
        <p:nvSpPr>
          <p:cNvPr id="12292" name="Rectangle 17"/>
          <p:cNvSpPr>
            <a:spLocks noGrp="1" noChangeArrowheads="1"/>
          </p:cNvSpPr>
          <p:nvPr>
            <p:ph type="body" idx="1"/>
          </p:nvPr>
        </p:nvSpPr>
        <p:spPr bwMode="auto">
          <a:xfrm>
            <a:off x="328613" y="1430421"/>
            <a:ext cx="8488787" cy="4930472"/>
          </a:xfrm>
          <a:prstGeom prst="rect">
            <a:avLst/>
          </a:prstGeom>
          <a:noFill/>
          <a:ln w="9525">
            <a:noFill/>
            <a:miter lim="800000"/>
            <a:headEnd/>
            <a:tailEnd/>
          </a:ln>
        </p:spPr>
        <p:txBody>
          <a:bodyPr vert="horz" wrap="square" lIns="91185" tIns="45588" rIns="91185" bIns="45588"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060" name="Rectangle 36"/>
          <p:cNvSpPr>
            <a:spLocks noChangeArrowheads="1"/>
          </p:cNvSpPr>
          <p:nvPr/>
        </p:nvSpPr>
        <p:spPr bwMode="auto">
          <a:xfrm>
            <a:off x="0" y="0"/>
            <a:ext cx="9144000" cy="6858000"/>
          </a:xfrm>
          <a:prstGeom prst="rect">
            <a:avLst/>
          </a:prstGeom>
          <a:noFill/>
          <a:ln w="9525">
            <a:noFill/>
            <a:miter lim="800000"/>
            <a:headEnd/>
            <a:tailEnd/>
          </a:ln>
          <a:effectLst/>
        </p:spPr>
        <p:txBody>
          <a:bodyPr wrap="none" lIns="91185" tIns="45588" rIns="91185" bIns="45588" anchor="ctr"/>
          <a:lstStyle/>
          <a:p>
            <a:pPr eaLnBrk="0" hangingPunct="0">
              <a:defRPr/>
            </a:pPr>
            <a:endParaRPr lang="en-US">
              <a:solidFill>
                <a:srgbClr val="FFFFFF"/>
              </a:solidFill>
              <a:latin typeface="Arial" charset="0"/>
            </a:endParaRPr>
          </a:p>
        </p:txBody>
      </p:sp>
      <p:sp>
        <p:nvSpPr>
          <p:cNvPr id="9" name="Rectangle 36"/>
          <p:cNvSpPr>
            <a:spLocks noChangeArrowheads="1"/>
          </p:cNvSpPr>
          <p:nvPr userDrawn="1"/>
        </p:nvSpPr>
        <p:spPr bwMode="auto">
          <a:xfrm>
            <a:off x="0" y="0"/>
            <a:ext cx="9144000" cy="6858000"/>
          </a:xfrm>
          <a:prstGeom prst="rect">
            <a:avLst/>
          </a:prstGeom>
          <a:noFill/>
          <a:ln w="9525">
            <a:solidFill>
              <a:schemeClr val="tx1"/>
            </a:solidFill>
            <a:miter lim="800000"/>
            <a:headEnd/>
            <a:tailEnd/>
          </a:ln>
          <a:effectLst/>
        </p:spPr>
        <p:txBody>
          <a:bodyPr wrap="none" lIns="91185" tIns="45588" rIns="91185" bIns="45588" anchor="ctr"/>
          <a:lstStyle/>
          <a:p>
            <a:pPr eaLnBrk="0" hangingPunct="0">
              <a:defRPr/>
            </a:pPr>
            <a:endParaRPr lang="en-US" dirty="0">
              <a:solidFill>
                <a:prstClr val="white"/>
              </a:solidFill>
              <a:latin typeface="Arial" charset="0"/>
            </a:endParaRPr>
          </a:p>
        </p:txBody>
      </p:sp>
    </p:spTree>
    <p:extLst>
      <p:ext uri="{BB962C8B-B14F-4D97-AF65-F5344CB8AC3E}">
        <p14:creationId xmlns:p14="http://schemas.microsoft.com/office/powerpoint/2010/main" val="269954356"/>
      </p:ext>
    </p:extLst>
  </p:cSld>
  <p:clrMap bg1="lt1" tx1="dk1" bg2="lt2" tx2="dk2" accent1="accent1" accent2="accent2" accent3="accent3" accent4="accent4" accent5="accent5" accent6="accent6" hlink="hlink" folHlink="folHlink"/>
  <p:sldLayoutIdLst>
    <p:sldLayoutId id="2147484329" r:id="rId1"/>
    <p:sldLayoutId id="2147484330" r:id="rId2"/>
    <p:sldLayoutId id="2147484331" r:id="rId3"/>
    <p:sldLayoutId id="2147484332" r:id="rId4"/>
    <p:sldLayoutId id="2147484333" r:id="rId5"/>
    <p:sldLayoutId id="2147484334" r:id="rId6"/>
    <p:sldLayoutId id="2147484335" r:id="rId7"/>
    <p:sldLayoutId id="2147484336" r:id="rId8"/>
  </p:sldLayoutIdLst>
  <p:transition xmlns:p14="http://schemas.microsoft.com/office/powerpoint/2010/main" spd="slow">
    <p:fade thruBlk="1"/>
  </p:transition>
  <p:timing>
    <p:tnLst>
      <p:par>
        <p:cTn xmlns:p14="http://schemas.microsoft.com/office/powerpoint/2010/main" id="1" dur="indefinite" restart="never" nodeType="tmRoot"/>
      </p:par>
    </p:tnLst>
  </p:timing>
  <p:hf hdr="0" ftr="0" dt="0"/>
  <p:txStyles>
    <p:titleStyle>
      <a:lvl1pPr algn="ctr" rtl="0" eaLnBrk="1" fontAlgn="base" hangingPunct="1">
        <a:lnSpc>
          <a:spcPct val="85000"/>
        </a:lnSpc>
        <a:spcBef>
          <a:spcPct val="0"/>
        </a:spcBef>
        <a:spcAft>
          <a:spcPct val="0"/>
        </a:spcAft>
        <a:defRPr sz="3200" b="0">
          <a:solidFill>
            <a:schemeClr val="bg1"/>
          </a:solidFill>
          <a:latin typeface="Arial"/>
          <a:ea typeface="ヒラギノ角ゴ Pro W3" pitchFamily="-109" charset="-128"/>
          <a:cs typeface="Arial"/>
        </a:defRPr>
      </a:lvl1pPr>
      <a:lvl2pPr algn="l" rtl="0" eaLnBrk="1" fontAlgn="base" hangingPunct="1">
        <a:lnSpc>
          <a:spcPct val="85000"/>
        </a:lnSpc>
        <a:spcBef>
          <a:spcPct val="0"/>
        </a:spcBef>
        <a:spcAft>
          <a:spcPct val="0"/>
        </a:spcAft>
        <a:defRPr sz="3000">
          <a:solidFill>
            <a:schemeClr val="bg1"/>
          </a:solidFill>
          <a:latin typeface="Arial" pitchFamily="-65" charset="0"/>
          <a:ea typeface="ヒラギノ角ゴ Pro W3" pitchFamily="-109" charset="-128"/>
          <a:cs typeface="ヒラギノ角ゴ Pro W3" pitchFamily="-109" charset="-128"/>
        </a:defRPr>
      </a:lvl2pPr>
      <a:lvl3pPr algn="l" rtl="0" eaLnBrk="1" fontAlgn="base" hangingPunct="1">
        <a:lnSpc>
          <a:spcPct val="85000"/>
        </a:lnSpc>
        <a:spcBef>
          <a:spcPct val="0"/>
        </a:spcBef>
        <a:spcAft>
          <a:spcPct val="0"/>
        </a:spcAft>
        <a:defRPr sz="3000">
          <a:solidFill>
            <a:schemeClr val="bg1"/>
          </a:solidFill>
          <a:latin typeface="Arial" pitchFamily="-65" charset="0"/>
          <a:ea typeface="ヒラギノ角ゴ Pro W3" pitchFamily="-109" charset="-128"/>
          <a:cs typeface="ヒラギノ角ゴ Pro W3" pitchFamily="-109" charset="-128"/>
        </a:defRPr>
      </a:lvl3pPr>
      <a:lvl4pPr algn="l" rtl="0" eaLnBrk="1" fontAlgn="base" hangingPunct="1">
        <a:lnSpc>
          <a:spcPct val="85000"/>
        </a:lnSpc>
        <a:spcBef>
          <a:spcPct val="0"/>
        </a:spcBef>
        <a:spcAft>
          <a:spcPct val="0"/>
        </a:spcAft>
        <a:defRPr sz="3000">
          <a:solidFill>
            <a:schemeClr val="bg1"/>
          </a:solidFill>
          <a:latin typeface="Arial" pitchFamily="-65" charset="0"/>
          <a:ea typeface="ヒラギノ角ゴ Pro W3" pitchFamily="-109" charset="-128"/>
          <a:cs typeface="ヒラギノ角ゴ Pro W3" pitchFamily="-109" charset="-128"/>
        </a:defRPr>
      </a:lvl4pPr>
      <a:lvl5pPr algn="l" rtl="0" eaLnBrk="1" fontAlgn="base" hangingPunct="1">
        <a:lnSpc>
          <a:spcPct val="85000"/>
        </a:lnSpc>
        <a:spcBef>
          <a:spcPct val="0"/>
        </a:spcBef>
        <a:spcAft>
          <a:spcPct val="0"/>
        </a:spcAft>
        <a:defRPr sz="3000">
          <a:solidFill>
            <a:schemeClr val="bg1"/>
          </a:solidFill>
          <a:latin typeface="Arial" pitchFamily="-65" charset="0"/>
          <a:ea typeface="ヒラギノ角ゴ Pro W3" pitchFamily="-109" charset="-128"/>
          <a:cs typeface="ヒラギノ角ゴ Pro W3" pitchFamily="-109" charset="-128"/>
        </a:defRPr>
      </a:lvl5pPr>
      <a:lvl6pPr marL="455908" algn="l" rtl="0" eaLnBrk="1" fontAlgn="base" hangingPunct="1">
        <a:lnSpc>
          <a:spcPct val="85000"/>
        </a:lnSpc>
        <a:spcBef>
          <a:spcPct val="0"/>
        </a:spcBef>
        <a:spcAft>
          <a:spcPct val="0"/>
        </a:spcAft>
        <a:defRPr sz="3000">
          <a:solidFill>
            <a:schemeClr val="bg1"/>
          </a:solidFill>
          <a:latin typeface="Arial" pitchFamily="-65" charset="0"/>
        </a:defRPr>
      </a:lvl6pPr>
      <a:lvl7pPr marL="911816" algn="l" rtl="0" eaLnBrk="1" fontAlgn="base" hangingPunct="1">
        <a:lnSpc>
          <a:spcPct val="85000"/>
        </a:lnSpc>
        <a:spcBef>
          <a:spcPct val="0"/>
        </a:spcBef>
        <a:spcAft>
          <a:spcPct val="0"/>
        </a:spcAft>
        <a:defRPr sz="3000">
          <a:solidFill>
            <a:schemeClr val="bg1"/>
          </a:solidFill>
          <a:latin typeface="Arial" pitchFamily="-65" charset="0"/>
        </a:defRPr>
      </a:lvl7pPr>
      <a:lvl8pPr marL="1367724" algn="l" rtl="0" eaLnBrk="1" fontAlgn="base" hangingPunct="1">
        <a:lnSpc>
          <a:spcPct val="85000"/>
        </a:lnSpc>
        <a:spcBef>
          <a:spcPct val="0"/>
        </a:spcBef>
        <a:spcAft>
          <a:spcPct val="0"/>
        </a:spcAft>
        <a:defRPr sz="3000">
          <a:solidFill>
            <a:schemeClr val="bg1"/>
          </a:solidFill>
          <a:latin typeface="Arial" pitchFamily="-65" charset="0"/>
        </a:defRPr>
      </a:lvl8pPr>
      <a:lvl9pPr marL="1823633" algn="l" rtl="0" eaLnBrk="1" fontAlgn="base" hangingPunct="1">
        <a:lnSpc>
          <a:spcPct val="85000"/>
        </a:lnSpc>
        <a:spcBef>
          <a:spcPct val="0"/>
        </a:spcBef>
        <a:spcAft>
          <a:spcPct val="0"/>
        </a:spcAft>
        <a:defRPr sz="3000">
          <a:solidFill>
            <a:schemeClr val="bg1"/>
          </a:solidFill>
          <a:latin typeface="Arial" pitchFamily="-65" charset="0"/>
        </a:defRPr>
      </a:lvl9pPr>
    </p:titleStyle>
    <p:bodyStyle>
      <a:lvl1pPr marL="281776" indent="-281776" algn="l" rtl="0" eaLnBrk="1" fontAlgn="base" hangingPunct="1">
        <a:lnSpc>
          <a:spcPct val="85000"/>
        </a:lnSpc>
        <a:spcBef>
          <a:spcPct val="20000"/>
        </a:spcBef>
        <a:spcAft>
          <a:spcPct val="0"/>
        </a:spcAft>
        <a:buClrTx/>
        <a:buFont typeface="Arial"/>
        <a:buChar char="•"/>
        <a:defRPr sz="2000">
          <a:solidFill>
            <a:srgbClr val="000000"/>
          </a:solidFill>
          <a:latin typeface="+mn-lt"/>
          <a:ea typeface="ヒラギノ角ゴ Pro W3" pitchFamily="-109" charset="-128"/>
          <a:cs typeface="ヒラギノ角ゴ Pro W3" pitchFamily="-109" charset="-128"/>
        </a:defRPr>
      </a:lvl1pPr>
      <a:lvl2pPr marL="634786" indent="-239033" algn="l" rtl="0" eaLnBrk="1" fontAlgn="base" hangingPunct="1">
        <a:lnSpc>
          <a:spcPct val="90000"/>
        </a:lnSpc>
        <a:spcBef>
          <a:spcPts val="600"/>
        </a:spcBef>
        <a:spcAft>
          <a:spcPct val="0"/>
        </a:spcAft>
        <a:buFont typeface="Lucida Grande"/>
        <a:buChar char="-"/>
        <a:defRPr sz="1800">
          <a:solidFill>
            <a:srgbClr val="000000"/>
          </a:solidFill>
          <a:latin typeface="+mn-lt"/>
          <a:ea typeface="ヒラギノ角ゴ Pro W3" pitchFamily="-65" charset="-128"/>
        </a:defRPr>
      </a:lvl2pPr>
      <a:lvl3pPr marL="914988" indent="-166213" algn="l" rtl="0" eaLnBrk="1" fontAlgn="base" hangingPunct="1">
        <a:lnSpc>
          <a:spcPct val="90000"/>
        </a:lnSpc>
        <a:spcBef>
          <a:spcPts val="600"/>
        </a:spcBef>
        <a:spcAft>
          <a:spcPct val="0"/>
        </a:spcAft>
        <a:buChar char="•"/>
        <a:defRPr sz="1800">
          <a:solidFill>
            <a:srgbClr val="000000"/>
          </a:solidFill>
          <a:latin typeface="+mn-lt"/>
          <a:ea typeface="ＭＳ Ｐゴシック" charset="-128"/>
          <a:cs typeface="ＭＳ Ｐゴシック" charset="-128"/>
        </a:defRPr>
      </a:lvl3pPr>
      <a:lvl4pPr marL="1252164" indent="-223209" algn="l" rtl="0" eaLnBrk="1" fontAlgn="base" hangingPunct="1">
        <a:lnSpc>
          <a:spcPct val="90000"/>
        </a:lnSpc>
        <a:spcBef>
          <a:spcPts val="600"/>
        </a:spcBef>
        <a:spcAft>
          <a:spcPct val="0"/>
        </a:spcAft>
        <a:buChar char="–"/>
        <a:defRPr sz="1800">
          <a:solidFill>
            <a:srgbClr val="000000"/>
          </a:solidFill>
          <a:latin typeface="+mn-lt"/>
          <a:ea typeface="ＭＳ Ｐゴシック" charset="-128"/>
        </a:defRPr>
      </a:lvl4pPr>
      <a:lvl5pPr marL="1589346" indent="-223209" algn="l" rtl="0" eaLnBrk="1" fontAlgn="base" hangingPunct="1">
        <a:lnSpc>
          <a:spcPct val="90000"/>
        </a:lnSpc>
        <a:spcBef>
          <a:spcPts val="600"/>
        </a:spcBef>
        <a:spcAft>
          <a:spcPct val="0"/>
        </a:spcAft>
        <a:buChar char="»"/>
        <a:defRPr sz="1800">
          <a:solidFill>
            <a:srgbClr val="000000"/>
          </a:solidFill>
          <a:latin typeface="+mn-lt"/>
          <a:ea typeface="ＭＳ Ｐゴシック" charset="-128"/>
        </a:defRPr>
      </a:lvl5pPr>
      <a:lvl6pPr marL="2045256" indent="-223209" algn="l" rtl="0" eaLnBrk="1" fontAlgn="base" hangingPunct="1">
        <a:lnSpc>
          <a:spcPct val="85000"/>
        </a:lnSpc>
        <a:spcBef>
          <a:spcPct val="20000"/>
        </a:spcBef>
        <a:spcAft>
          <a:spcPct val="0"/>
        </a:spcAft>
        <a:buChar char="»"/>
        <a:defRPr sz="2000">
          <a:solidFill>
            <a:schemeClr val="tx1"/>
          </a:solidFill>
          <a:latin typeface="+mn-lt"/>
          <a:ea typeface="ヒラギノ角ゴ Pro W3" pitchFamily="-65" charset="-128"/>
        </a:defRPr>
      </a:lvl6pPr>
      <a:lvl7pPr marL="2501165" indent="-223209" algn="l" rtl="0" eaLnBrk="1" fontAlgn="base" hangingPunct="1">
        <a:lnSpc>
          <a:spcPct val="85000"/>
        </a:lnSpc>
        <a:spcBef>
          <a:spcPct val="20000"/>
        </a:spcBef>
        <a:spcAft>
          <a:spcPct val="0"/>
        </a:spcAft>
        <a:buChar char="»"/>
        <a:defRPr sz="2000">
          <a:solidFill>
            <a:schemeClr val="tx1"/>
          </a:solidFill>
          <a:latin typeface="+mn-lt"/>
          <a:ea typeface="ヒラギノ角ゴ Pro W3" pitchFamily="-65" charset="-128"/>
        </a:defRPr>
      </a:lvl7pPr>
      <a:lvl8pPr marL="2957073" indent="-223209" algn="l" rtl="0" eaLnBrk="1" fontAlgn="base" hangingPunct="1">
        <a:lnSpc>
          <a:spcPct val="85000"/>
        </a:lnSpc>
        <a:spcBef>
          <a:spcPct val="20000"/>
        </a:spcBef>
        <a:spcAft>
          <a:spcPct val="0"/>
        </a:spcAft>
        <a:buChar char="»"/>
        <a:defRPr sz="2000">
          <a:solidFill>
            <a:schemeClr val="tx1"/>
          </a:solidFill>
          <a:latin typeface="+mn-lt"/>
          <a:ea typeface="ヒラギノ角ゴ Pro W3" pitchFamily="-65" charset="-128"/>
        </a:defRPr>
      </a:lvl8pPr>
      <a:lvl9pPr marL="3412982" indent="-223209" algn="l" rtl="0" eaLnBrk="1" fontAlgn="base" hangingPunct="1">
        <a:lnSpc>
          <a:spcPct val="85000"/>
        </a:lnSpc>
        <a:spcBef>
          <a:spcPct val="20000"/>
        </a:spcBef>
        <a:spcAft>
          <a:spcPct val="0"/>
        </a:spcAft>
        <a:buChar char="»"/>
        <a:defRPr sz="2000">
          <a:solidFill>
            <a:schemeClr val="tx1"/>
          </a:solidFill>
          <a:latin typeface="+mn-lt"/>
          <a:ea typeface="ヒラギノ角ゴ Pro W3" pitchFamily="-65" charset="-128"/>
        </a:defRPr>
      </a:lvl9pPr>
    </p:bodyStyle>
    <p:otherStyle>
      <a:defPPr>
        <a:defRPr lang="en-US"/>
      </a:defPPr>
      <a:lvl1pPr marL="0" algn="l" defTabSz="455908" rtl="0" eaLnBrk="1" latinLnBrk="0" hangingPunct="1">
        <a:defRPr sz="1800" kern="1200">
          <a:solidFill>
            <a:schemeClr val="tx1"/>
          </a:solidFill>
          <a:latin typeface="+mn-lt"/>
          <a:ea typeface="+mn-ea"/>
          <a:cs typeface="+mn-cs"/>
        </a:defRPr>
      </a:lvl1pPr>
      <a:lvl2pPr marL="455908" algn="l" defTabSz="455908" rtl="0" eaLnBrk="1" latinLnBrk="0" hangingPunct="1">
        <a:defRPr sz="1800" kern="1200">
          <a:solidFill>
            <a:schemeClr val="tx1"/>
          </a:solidFill>
          <a:latin typeface="+mn-lt"/>
          <a:ea typeface="+mn-ea"/>
          <a:cs typeface="+mn-cs"/>
        </a:defRPr>
      </a:lvl2pPr>
      <a:lvl3pPr marL="911816" algn="l" defTabSz="455908" rtl="0" eaLnBrk="1" latinLnBrk="0" hangingPunct="1">
        <a:defRPr sz="1800" kern="1200">
          <a:solidFill>
            <a:schemeClr val="tx1"/>
          </a:solidFill>
          <a:latin typeface="+mn-lt"/>
          <a:ea typeface="+mn-ea"/>
          <a:cs typeface="+mn-cs"/>
        </a:defRPr>
      </a:lvl3pPr>
      <a:lvl4pPr marL="1367724" algn="l" defTabSz="455908" rtl="0" eaLnBrk="1" latinLnBrk="0" hangingPunct="1">
        <a:defRPr sz="1800" kern="1200">
          <a:solidFill>
            <a:schemeClr val="tx1"/>
          </a:solidFill>
          <a:latin typeface="+mn-lt"/>
          <a:ea typeface="+mn-ea"/>
          <a:cs typeface="+mn-cs"/>
        </a:defRPr>
      </a:lvl4pPr>
      <a:lvl5pPr marL="1823633" algn="l" defTabSz="455908" rtl="0" eaLnBrk="1" latinLnBrk="0" hangingPunct="1">
        <a:defRPr sz="1800" kern="1200">
          <a:solidFill>
            <a:schemeClr val="tx1"/>
          </a:solidFill>
          <a:latin typeface="+mn-lt"/>
          <a:ea typeface="+mn-ea"/>
          <a:cs typeface="+mn-cs"/>
        </a:defRPr>
      </a:lvl5pPr>
      <a:lvl6pPr marL="2279543" algn="l" defTabSz="455908" rtl="0" eaLnBrk="1" latinLnBrk="0" hangingPunct="1">
        <a:defRPr sz="1800" kern="1200">
          <a:solidFill>
            <a:schemeClr val="tx1"/>
          </a:solidFill>
          <a:latin typeface="+mn-lt"/>
          <a:ea typeface="+mn-ea"/>
          <a:cs typeface="+mn-cs"/>
        </a:defRPr>
      </a:lvl6pPr>
      <a:lvl7pPr marL="2735451" algn="l" defTabSz="455908" rtl="0" eaLnBrk="1" latinLnBrk="0" hangingPunct="1">
        <a:defRPr sz="1800" kern="1200">
          <a:solidFill>
            <a:schemeClr val="tx1"/>
          </a:solidFill>
          <a:latin typeface="+mn-lt"/>
          <a:ea typeface="+mn-ea"/>
          <a:cs typeface="+mn-cs"/>
        </a:defRPr>
      </a:lvl7pPr>
      <a:lvl8pPr marL="3191359" algn="l" defTabSz="455908" rtl="0" eaLnBrk="1" latinLnBrk="0" hangingPunct="1">
        <a:defRPr sz="1800" kern="1200">
          <a:solidFill>
            <a:schemeClr val="tx1"/>
          </a:solidFill>
          <a:latin typeface="+mn-lt"/>
          <a:ea typeface="+mn-ea"/>
          <a:cs typeface="+mn-cs"/>
        </a:defRPr>
      </a:lvl8pPr>
      <a:lvl9pPr marL="3647269" algn="l" defTabSz="455908"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title.jpg"/>
          <p:cNvPicPr>
            <a:picLocks noChangeAspect="1"/>
          </p:cNvPicPr>
          <p:nvPr/>
        </p:nvPicPr>
        <p:blipFill>
          <a:blip r:embed="rId15" cstate="email">
            <a:extLst>
              <a:ext uri="{28A0092B-C50C-407E-A947-70E740481C1C}">
                <a14:useLocalDpi xmlns:a14="http://schemas.microsoft.com/office/drawing/2010/main" val="0"/>
              </a:ext>
            </a:extLst>
          </a:blip>
          <a:stretch>
            <a:fillRect/>
          </a:stretch>
        </p:blipFill>
        <p:spPr>
          <a:xfrm>
            <a:off x="0" y="0"/>
            <a:ext cx="9144000" cy="762000"/>
          </a:xfrm>
          <a:prstGeom prst="rect">
            <a:avLst/>
          </a:prstGeom>
        </p:spPr>
      </p:pic>
      <p:sp>
        <p:nvSpPr>
          <p:cNvPr id="12291" name="Rectangle 15"/>
          <p:cNvSpPr>
            <a:spLocks noGrp="1" noChangeArrowheads="1"/>
          </p:cNvSpPr>
          <p:nvPr>
            <p:ph type="title"/>
          </p:nvPr>
        </p:nvSpPr>
        <p:spPr bwMode="auto">
          <a:xfrm>
            <a:off x="727203" y="50949"/>
            <a:ext cx="8287972" cy="617686"/>
          </a:xfrm>
          <a:prstGeom prst="rect">
            <a:avLst/>
          </a:prstGeom>
          <a:noFill/>
          <a:ln w="9525">
            <a:noFill/>
            <a:miter lim="800000"/>
            <a:headEnd/>
            <a:tailEnd/>
          </a:ln>
        </p:spPr>
        <p:txBody>
          <a:bodyPr vert="horz" wrap="square" lIns="91380" tIns="45690" rIns="91380" bIns="45690" numCol="1" anchor="ctr" anchorCtr="0" compatLnSpc="1">
            <a:prstTxWarp prst="textNoShape">
              <a:avLst/>
            </a:prstTxWarp>
          </a:bodyPr>
          <a:lstStyle/>
          <a:p>
            <a:pPr lvl="0"/>
            <a:r>
              <a:rPr lang="en-US" smtClean="0"/>
              <a:t>Click to edit Master title style</a:t>
            </a:r>
            <a:endParaRPr lang="en-US" dirty="0" smtClean="0"/>
          </a:p>
        </p:txBody>
      </p:sp>
      <p:sp>
        <p:nvSpPr>
          <p:cNvPr id="12292" name="Rectangle 17"/>
          <p:cNvSpPr>
            <a:spLocks noGrp="1" noChangeArrowheads="1"/>
          </p:cNvSpPr>
          <p:nvPr>
            <p:ph type="body" idx="1"/>
          </p:nvPr>
        </p:nvSpPr>
        <p:spPr bwMode="auto">
          <a:xfrm>
            <a:off x="328596" y="884624"/>
            <a:ext cx="8488787" cy="5476269"/>
          </a:xfrm>
          <a:prstGeom prst="rect">
            <a:avLst/>
          </a:prstGeom>
          <a:noFill/>
          <a:ln w="9525">
            <a:noFill/>
            <a:miter lim="800000"/>
            <a:headEnd/>
            <a:tailEnd/>
          </a:ln>
        </p:spPr>
        <p:txBody>
          <a:bodyPr vert="horz" wrap="square" lIns="91380" tIns="45690" rIns="91380" bIns="4569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1060" name="Rectangle 36"/>
          <p:cNvSpPr>
            <a:spLocks noChangeArrowheads="1"/>
          </p:cNvSpPr>
          <p:nvPr/>
        </p:nvSpPr>
        <p:spPr bwMode="auto">
          <a:xfrm>
            <a:off x="0" y="0"/>
            <a:ext cx="9144000" cy="6858000"/>
          </a:xfrm>
          <a:prstGeom prst="rect">
            <a:avLst/>
          </a:prstGeom>
          <a:noFill/>
          <a:ln w="9525">
            <a:noFill/>
            <a:miter lim="800000"/>
            <a:headEnd/>
            <a:tailEnd/>
          </a:ln>
          <a:effectLst/>
        </p:spPr>
        <p:txBody>
          <a:bodyPr wrap="none" lIns="91380" tIns="45690" rIns="91380" bIns="45690" anchor="ctr"/>
          <a:lstStyle/>
          <a:p>
            <a:pPr eaLnBrk="0" hangingPunct="0">
              <a:defRPr/>
            </a:pPr>
            <a:endParaRPr lang="en-US">
              <a:solidFill>
                <a:srgbClr val="FFFFFF"/>
              </a:solidFill>
              <a:latin typeface="Arial" charset="0"/>
            </a:endParaRPr>
          </a:p>
        </p:txBody>
      </p:sp>
      <p:sp>
        <p:nvSpPr>
          <p:cNvPr id="1091" name="Rectangle 67"/>
          <p:cNvSpPr>
            <a:spLocks noChangeArrowheads="1"/>
          </p:cNvSpPr>
          <p:nvPr/>
        </p:nvSpPr>
        <p:spPr bwMode="auto">
          <a:xfrm>
            <a:off x="8603730" y="6578163"/>
            <a:ext cx="495300" cy="354012"/>
          </a:xfrm>
          <a:prstGeom prst="rect">
            <a:avLst/>
          </a:prstGeom>
          <a:noFill/>
          <a:ln w="9525">
            <a:noFill/>
            <a:miter lim="800000"/>
            <a:headEnd/>
            <a:tailEnd/>
          </a:ln>
          <a:effectLst/>
        </p:spPr>
        <p:txBody>
          <a:bodyPr lIns="91380" tIns="45690" rIns="91380" bIns="45690"/>
          <a:lstStyle/>
          <a:p>
            <a:pPr algn="r" eaLnBrk="0" hangingPunct="0">
              <a:defRPr/>
            </a:pPr>
            <a:fld id="{F8D5B1A9-9AEB-4403-B6FB-F1BE4DF40A31}" type="slidenum">
              <a:rPr lang="en-US" sz="1100">
                <a:solidFill>
                  <a:srgbClr val="000000"/>
                </a:solidFill>
                <a:ea typeface="ＭＳ Ｐゴシック" charset="-128"/>
              </a:rPr>
              <a:pPr algn="r" eaLnBrk="0" hangingPunct="0">
                <a:defRPr/>
              </a:pPr>
              <a:t>‹#›</a:t>
            </a:fld>
            <a:endParaRPr lang="en-US" sz="1100" dirty="0">
              <a:solidFill>
                <a:srgbClr val="000000"/>
              </a:solidFill>
              <a:ea typeface="ＭＳ Ｐゴシック" charset="-128"/>
            </a:endParaRPr>
          </a:p>
        </p:txBody>
      </p:sp>
      <p:pic>
        <p:nvPicPr>
          <p:cNvPr id="8" name="Picture 7" descr="2012 PPT Template.jpg"/>
          <p:cNvPicPr>
            <a:picLocks noChangeAspect="1"/>
          </p:cNvPicPr>
          <p:nvPr userDrawn="1"/>
        </p:nvPicPr>
        <p:blipFill rotWithShape="1">
          <a:blip r:embed="rId16" cstate="email">
            <a:extLst>
              <a:ext uri="{28A0092B-C50C-407E-A947-70E740481C1C}">
                <a14:useLocalDpi xmlns:a14="http://schemas.microsoft.com/office/drawing/2010/main" val="0"/>
              </a:ext>
            </a:extLst>
          </a:blip>
          <a:srcRect/>
          <a:stretch/>
        </p:blipFill>
        <p:spPr>
          <a:xfrm>
            <a:off x="0" y="7"/>
            <a:ext cx="9144000" cy="758825"/>
          </a:xfrm>
          <a:prstGeom prst="rect">
            <a:avLst/>
          </a:prstGeom>
        </p:spPr>
      </p:pic>
      <p:sp>
        <p:nvSpPr>
          <p:cNvPr id="9" name="Rectangle 36"/>
          <p:cNvSpPr>
            <a:spLocks noChangeArrowheads="1"/>
          </p:cNvSpPr>
          <p:nvPr userDrawn="1"/>
        </p:nvSpPr>
        <p:spPr bwMode="auto">
          <a:xfrm>
            <a:off x="0" y="0"/>
            <a:ext cx="9144000" cy="6858000"/>
          </a:xfrm>
          <a:prstGeom prst="rect">
            <a:avLst/>
          </a:prstGeom>
          <a:noFill/>
          <a:ln w="9525">
            <a:solidFill>
              <a:schemeClr val="tx1"/>
            </a:solidFill>
            <a:miter lim="800000"/>
            <a:headEnd/>
            <a:tailEnd/>
          </a:ln>
          <a:effectLst/>
        </p:spPr>
        <p:txBody>
          <a:bodyPr wrap="none" lIns="91380" tIns="45690" rIns="91380" bIns="45690" anchor="ctr"/>
          <a:lstStyle/>
          <a:p>
            <a:pPr eaLnBrk="0" hangingPunct="0">
              <a:defRPr/>
            </a:pPr>
            <a:endParaRPr lang="en-US" dirty="0">
              <a:solidFill>
                <a:prstClr val="white"/>
              </a:solidFill>
              <a:latin typeface="Arial" charset="0"/>
            </a:endParaRPr>
          </a:p>
        </p:txBody>
      </p:sp>
      <p:pic>
        <p:nvPicPr>
          <p:cNvPr id="11" name="Picture 25" descr="NASA insigniaCMYK"/>
          <p:cNvPicPr preferRelativeResize="0">
            <a:picLocks noChangeAspect="1" noChangeArrowheads="1"/>
          </p:cNvPicPr>
          <p:nvPr userDrawn="1"/>
        </p:nvPicPr>
        <p:blipFill>
          <a:blip r:embed="rId17" cstate="screen">
            <a:extLst>
              <a:ext uri="{28A0092B-C50C-407E-A947-70E740481C1C}">
                <a14:useLocalDpi xmlns:a14="http://schemas.microsoft.com/office/drawing/2010/main" val="0"/>
              </a:ext>
            </a:extLst>
          </a:blip>
          <a:srcRect/>
          <a:stretch>
            <a:fillRect/>
          </a:stretch>
        </p:blipFill>
        <p:spPr bwMode="auto">
          <a:xfrm>
            <a:off x="28863" y="122166"/>
            <a:ext cx="721562" cy="577741"/>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4788" r:id="rId1"/>
    <p:sldLayoutId id="2147484789" r:id="rId2"/>
    <p:sldLayoutId id="2147484790" r:id="rId3"/>
    <p:sldLayoutId id="2147484791" r:id="rId4"/>
    <p:sldLayoutId id="2147484792" r:id="rId5"/>
    <p:sldLayoutId id="2147484793" r:id="rId6"/>
    <p:sldLayoutId id="2147484794" r:id="rId7"/>
    <p:sldLayoutId id="2147484795" r:id="rId8"/>
    <p:sldLayoutId id="2147484796" r:id="rId9"/>
    <p:sldLayoutId id="2147484797" r:id="rId10"/>
    <p:sldLayoutId id="2147484798" r:id="rId11"/>
    <p:sldLayoutId id="2147484799" r:id="rId12"/>
    <p:sldLayoutId id="2147484800" r:id="rId13"/>
  </p:sldLayoutIdLst>
  <p:transition xmlns:p14="http://schemas.microsoft.com/office/powerpoint/2010/main">
    <p:wipe dir="d"/>
  </p:transition>
  <p:hf hdr="0" ftr="0" dt="0"/>
  <p:txStyles>
    <p:titleStyle>
      <a:lvl1pPr algn="ctr" rtl="0" eaLnBrk="1" fontAlgn="base" hangingPunct="1">
        <a:lnSpc>
          <a:spcPct val="85000"/>
        </a:lnSpc>
        <a:spcBef>
          <a:spcPct val="0"/>
        </a:spcBef>
        <a:spcAft>
          <a:spcPct val="0"/>
        </a:spcAft>
        <a:defRPr sz="2600" b="1">
          <a:solidFill>
            <a:schemeClr val="tx1"/>
          </a:solidFill>
          <a:latin typeface="+mj-lt"/>
          <a:ea typeface="ヒラギノ角ゴ Pro W3" pitchFamily="-109" charset="-128"/>
          <a:cs typeface="ヒラギノ角ゴ Pro W3" pitchFamily="-109" charset="-128"/>
        </a:defRPr>
      </a:lvl1pPr>
      <a:lvl2pPr algn="l" rtl="0" eaLnBrk="1" fontAlgn="base" hangingPunct="1">
        <a:lnSpc>
          <a:spcPct val="85000"/>
        </a:lnSpc>
        <a:spcBef>
          <a:spcPct val="0"/>
        </a:spcBef>
        <a:spcAft>
          <a:spcPct val="0"/>
        </a:spcAft>
        <a:defRPr sz="3000">
          <a:solidFill>
            <a:schemeClr val="bg1"/>
          </a:solidFill>
          <a:latin typeface="Arial" pitchFamily="-65" charset="0"/>
          <a:ea typeface="ヒラギノ角ゴ Pro W3" pitchFamily="-109" charset="-128"/>
          <a:cs typeface="ヒラギノ角ゴ Pro W3" pitchFamily="-109" charset="-128"/>
        </a:defRPr>
      </a:lvl2pPr>
      <a:lvl3pPr algn="l" rtl="0" eaLnBrk="1" fontAlgn="base" hangingPunct="1">
        <a:lnSpc>
          <a:spcPct val="85000"/>
        </a:lnSpc>
        <a:spcBef>
          <a:spcPct val="0"/>
        </a:spcBef>
        <a:spcAft>
          <a:spcPct val="0"/>
        </a:spcAft>
        <a:defRPr sz="3000">
          <a:solidFill>
            <a:schemeClr val="bg1"/>
          </a:solidFill>
          <a:latin typeface="Arial" pitchFamily="-65" charset="0"/>
          <a:ea typeface="ヒラギノ角ゴ Pro W3" pitchFamily="-109" charset="-128"/>
          <a:cs typeface="ヒラギノ角ゴ Pro W3" pitchFamily="-109" charset="-128"/>
        </a:defRPr>
      </a:lvl3pPr>
      <a:lvl4pPr algn="l" rtl="0" eaLnBrk="1" fontAlgn="base" hangingPunct="1">
        <a:lnSpc>
          <a:spcPct val="85000"/>
        </a:lnSpc>
        <a:spcBef>
          <a:spcPct val="0"/>
        </a:spcBef>
        <a:spcAft>
          <a:spcPct val="0"/>
        </a:spcAft>
        <a:defRPr sz="3000">
          <a:solidFill>
            <a:schemeClr val="bg1"/>
          </a:solidFill>
          <a:latin typeface="Arial" pitchFamily="-65" charset="0"/>
          <a:ea typeface="ヒラギノ角ゴ Pro W3" pitchFamily="-109" charset="-128"/>
          <a:cs typeface="ヒラギノ角ゴ Pro W3" pitchFamily="-109" charset="-128"/>
        </a:defRPr>
      </a:lvl4pPr>
      <a:lvl5pPr algn="l" rtl="0" eaLnBrk="1" fontAlgn="base" hangingPunct="1">
        <a:lnSpc>
          <a:spcPct val="85000"/>
        </a:lnSpc>
        <a:spcBef>
          <a:spcPct val="0"/>
        </a:spcBef>
        <a:spcAft>
          <a:spcPct val="0"/>
        </a:spcAft>
        <a:defRPr sz="3000">
          <a:solidFill>
            <a:schemeClr val="bg1"/>
          </a:solidFill>
          <a:latin typeface="Arial" pitchFamily="-65" charset="0"/>
          <a:ea typeface="ヒラギノ角ゴ Pro W3" pitchFamily="-109" charset="-128"/>
          <a:cs typeface="ヒラギノ角ゴ Pro W3" pitchFamily="-109" charset="-128"/>
        </a:defRPr>
      </a:lvl5pPr>
      <a:lvl6pPr marL="456899" algn="l" rtl="0" eaLnBrk="1" fontAlgn="base" hangingPunct="1">
        <a:lnSpc>
          <a:spcPct val="85000"/>
        </a:lnSpc>
        <a:spcBef>
          <a:spcPct val="0"/>
        </a:spcBef>
        <a:spcAft>
          <a:spcPct val="0"/>
        </a:spcAft>
        <a:defRPr sz="3000">
          <a:solidFill>
            <a:schemeClr val="bg1"/>
          </a:solidFill>
          <a:latin typeface="Arial" pitchFamily="-65" charset="0"/>
        </a:defRPr>
      </a:lvl6pPr>
      <a:lvl7pPr marL="913798" algn="l" rtl="0" eaLnBrk="1" fontAlgn="base" hangingPunct="1">
        <a:lnSpc>
          <a:spcPct val="85000"/>
        </a:lnSpc>
        <a:spcBef>
          <a:spcPct val="0"/>
        </a:spcBef>
        <a:spcAft>
          <a:spcPct val="0"/>
        </a:spcAft>
        <a:defRPr sz="3000">
          <a:solidFill>
            <a:schemeClr val="bg1"/>
          </a:solidFill>
          <a:latin typeface="Arial" pitchFamily="-65" charset="0"/>
        </a:defRPr>
      </a:lvl7pPr>
      <a:lvl8pPr marL="1370695" algn="l" rtl="0" eaLnBrk="1" fontAlgn="base" hangingPunct="1">
        <a:lnSpc>
          <a:spcPct val="85000"/>
        </a:lnSpc>
        <a:spcBef>
          <a:spcPct val="0"/>
        </a:spcBef>
        <a:spcAft>
          <a:spcPct val="0"/>
        </a:spcAft>
        <a:defRPr sz="3000">
          <a:solidFill>
            <a:schemeClr val="bg1"/>
          </a:solidFill>
          <a:latin typeface="Arial" pitchFamily="-65" charset="0"/>
        </a:defRPr>
      </a:lvl8pPr>
      <a:lvl9pPr marL="1827596" algn="l" rtl="0" eaLnBrk="1" fontAlgn="base" hangingPunct="1">
        <a:lnSpc>
          <a:spcPct val="85000"/>
        </a:lnSpc>
        <a:spcBef>
          <a:spcPct val="0"/>
        </a:spcBef>
        <a:spcAft>
          <a:spcPct val="0"/>
        </a:spcAft>
        <a:defRPr sz="3000">
          <a:solidFill>
            <a:schemeClr val="bg1"/>
          </a:solidFill>
          <a:latin typeface="Arial" pitchFamily="-65" charset="0"/>
        </a:defRPr>
      </a:lvl9pPr>
    </p:titleStyle>
    <p:bodyStyle>
      <a:lvl1pPr marL="282388" indent="-282388" algn="l" rtl="0" eaLnBrk="1" fontAlgn="base" hangingPunct="1">
        <a:lnSpc>
          <a:spcPct val="85000"/>
        </a:lnSpc>
        <a:spcBef>
          <a:spcPct val="20000"/>
        </a:spcBef>
        <a:spcAft>
          <a:spcPct val="0"/>
        </a:spcAft>
        <a:buClrTx/>
        <a:buFont typeface="Arial"/>
        <a:buChar char="•"/>
        <a:defRPr sz="2000">
          <a:solidFill>
            <a:srgbClr val="000000"/>
          </a:solidFill>
          <a:latin typeface="+mn-lt"/>
          <a:ea typeface="ヒラギノ角ゴ Pro W3" pitchFamily="-109" charset="-128"/>
          <a:cs typeface="ヒラギノ角ゴ Pro W3" pitchFamily="-109" charset="-128"/>
        </a:defRPr>
      </a:lvl1pPr>
      <a:lvl2pPr marL="636168" indent="-239556" algn="l" rtl="0" eaLnBrk="1" fontAlgn="base" hangingPunct="1">
        <a:lnSpc>
          <a:spcPct val="90000"/>
        </a:lnSpc>
        <a:spcBef>
          <a:spcPts val="600"/>
        </a:spcBef>
        <a:spcAft>
          <a:spcPct val="0"/>
        </a:spcAft>
        <a:buFont typeface="Lucida Grande"/>
        <a:buChar char="-"/>
        <a:defRPr sz="1800">
          <a:solidFill>
            <a:srgbClr val="000000"/>
          </a:solidFill>
          <a:latin typeface="+mn-lt"/>
          <a:ea typeface="ヒラギノ角ゴ Pro W3" pitchFamily="-65" charset="-128"/>
        </a:defRPr>
      </a:lvl2pPr>
      <a:lvl3pPr marL="916968" indent="-166577" algn="l" rtl="0" eaLnBrk="1" fontAlgn="base" hangingPunct="1">
        <a:lnSpc>
          <a:spcPct val="90000"/>
        </a:lnSpc>
        <a:spcBef>
          <a:spcPts val="600"/>
        </a:spcBef>
        <a:spcAft>
          <a:spcPct val="0"/>
        </a:spcAft>
        <a:buChar char="•"/>
        <a:defRPr sz="1800">
          <a:solidFill>
            <a:srgbClr val="000000"/>
          </a:solidFill>
          <a:latin typeface="+mn-lt"/>
          <a:ea typeface="ＭＳ Ｐゴシック" charset="-128"/>
          <a:cs typeface="ＭＳ Ｐゴシック" charset="-128"/>
        </a:defRPr>
      </a:lvl3pPr>
      <a:lvl4pPr marL="1254884" indent="-223691" algn="l" rtl="0" eaLnBrk="1" fontAlgn="base" hangingPunct="1">
        <a:lnSpc>
          <a:spcPct val="90000"/>
        </a:lnSpc>
        <a:spcBef>
          <a:spcPts val="600"/>
        </a:spcBef>
        <a:spcAft>
          <a:spcPct val="0"/>
        </a:spcAft>
        <a:buChar char="–"/>
        <a:defRPr sz="1800">
          <a:solidFill>
            <a:srgbClr val="000000"/>
          </a:solidFill>
          <a:latin typeface="+mn-lt"/>
          <a:ea typeface="ＭＳ Ｐゴシック" charset="-128"/>
        </a:defRPr>
      </a:lvl4pPr>
      <a:lvl5pPr marL="1592799" indent="-223691" algn="l" rtl="0" eaLnBrk="1" fontAlgn="base" hangingPunct="1">
        <a:lnSpc>
          <a:spcPct val="90000"/>
        </a:lnSpc>
        <a:spcBef>
          <a:spcPts val="600"/>
        </a:spcBef>
        <a:spcAft>
          <a:spcPct val="0"/>
        </a:spcAft>
        <a:buChar char="»"/>
        <a:defRPr sz="1800">
          <a:solidFill>
            <a:srgbClr val="000000"/>
          </a:solidFill>
          <a:latin typeface="+mn-lt"/>
          <a:ea typeface="ＭＳ Ｐゴシック" charset="-128"/>
        </a:defRPr>
      </a:lvl5pPr>
      <a:lvl6pPr marL="2049695" indent="-223691" algn="l" rtl="0" eaLnBrk="1" fontAlgn="base" hangingPunct="1">
        <a:lnSpc>
          <a:spcPct val="85000"/>
        </a:lnSpc>
        <a:spcBef>
          <a:spcPct val="20000"/>
        </a:spcBef>
        <a:spcAft>
          <a:spcPct val="0"/>
        </a:spcAft>
        <a:buChar char="»"/>
        <a:defRPr sz="2000">
          <a:solidFill>
            <a:schemeClr val="tx1"/>
          </a:solidFill>
          <a:latin typeface="+mn-lt"/>
          <a:ea typeface="ヒラギノ角ゴ Pro W3" pitchFamily="-65" charset="-128"/>
        </a:defRPr>
      </a:lvl6pPr>
      <a:lvl7pPr marL="2506594" indent="-223691" algn="l" rtl="0" eaLnBrk="1" fontAlgn="base" hangingPunct="1">
        <a:lnSpc>
          <a:spcPct val="85000"/>
        </a:lnSpc>
        <a:spcBef>
          <a:spcPct val="20000"/>
        </a:spcBef>
        <a:spcAft>
          <a:spcPct val="0"/>
        </a:spcAft>
        <a:buChar char="»"/>
        <a:defRPr sz="2000">
          <a:solidFill>
            <a:schemeClr val="tx1"/>
          </a:solidFill>
          <a:latin typeface="+mn-lt"/>
          <a:ea typeface="ヒラギノ角ゴ Pro W3" pitchFamily="-65" charset="-128"/>
        </a:defRPr>
      </a:lvl7pPr>
      <a:lvl8pPr marL="2963495" indent="-223691" algn="l" rtl="0" eaLnBrk="1" fontAlgn="base" hangingPunct="1">
        <a:lnSpc>
          <a:spcPct val="85000"/>
        </a:lnSpc>
        <a:spcBef>
          <a:spcPct val="20000"/>
        </a:spcBef>
        <a:spcAft>
          <a:spcPct val="0"/>
        </a:spcAft>
        <a:buChar char="»"/>
        <a:defRPr sz="2000">
          <a:solidFill>
            <a:schemeClr val="tx1"/>
          </a:solidFill>
          <a:latin typeface="+mn-lt"/>
          <a:ea typeface="ヒラギノ角ゴ Pro W3" pitchFamily="-65" charset="-128"/>
        </a:defRPr>
      </a:lvl8pPr>
      <a:lvl9pPr marL="3420393" indent="-223691" algn="l" rtl="0" eaLnBrk="1" fontAlgn="base" hangingPunct="1">
        <a:lnSpc>
          <a:spcPct val="85000"/>
        </a:lnSpc>
        <a:spcBef>
          <a:spcPct val="20000"/>
        </a:spcBef>
        <a:spcAft>
          <a:spcPct val="0"/>
        </a:spcAft>
        <a:buChar char="»"/>
        <a:defRPr sz="2000">
          <a:solidFill>
            <a:schemeClr val="tx1"/>
          </a:solidFill>
          <a:latin typeface="+mn-lt"/>
          <a:ea typeface="ヒラギノ角ゴ Pro W3" pitchFamily="-65" charset="-128"/>
        </a:defRPr>
      </a:lvl9pPr>
    </p:bodyStyle>
    <p:otherStyle>
      <a:defPPr>
        <a:defRPr lang="en-US"/>
      </a:defPPr>
      <a:lvl1pPr marL="0" algn="l" defTabSz="456899" rtl="0" eaLnBrk="1" latinLnBrk="0" hangingPunct="1">
        <a:defRPr sz="1800" kern="1200">
          <a:solidFill>
            <a:schemeClr val="tx1"/>
          </a:solidFill>
          <a:latin typeface="+mn-lt"/>
          <a:ea typeface="+mn-ea"/>
          <a:cs typeface="+mn-cs"/>
        </a:defRPr>
      </a:lvl1pPr>
      <a:lvl2pPr marL="456899" algn="l" defTabSz="456899" rtl="0" eaLnBrk="1" latinLnBrk="0" hangingPunct="1">
        <a:defRPr sz="1800" kern="1200">
          <a:solidFill>
            <a:schemeClr val="tx1"/>
          </a:solidFill>
          <a:latin typeface="+mn-lt"/>
          <a:ea typeface="+mn-ea"/>
          <a:cs typeface="+mn-cs"/>
        </a:defRPr>
      </a:lvl2pPr>
      <a:lvl3pPr marL="913798" algn="l" defTabSz="456899" rtl="0" eaLnBrk="1" latinLnBrk="0" hangingPunct="1">
        <a:defRPr sz="1800" kern="1200">
          <a:solidFill>
            <a:schemeClr val="tx1"/>
          </a:solidFill>
          <a:latin typeface="+mn-lt"/>
          <a:ea typeface="+mn-ea"/>
          <a:cs typeface="+mn-cs"/>
        </a:defRPr>
      </a:lvl3pPr>
      <a:lvl4pPr marL="1370695" algn="l" defTabSz="456899" rtl="0" eaLnBrk="1" latinLnBrk="0" hangingPunct="1">
        <a:defRPr sz="1800" kern="1200">
          <a:solidFill>
            <a:schemeClr val="tx1"/>
          </a:solidFill>
          <a:latin typeface="+mn-lt"/>
          <a:ea typeface="+mn-ea"/>
          <a:cs typeface="+mn-cs"/>
        </a:defRPr>
      </a:lvl4pPr>
      <a:lvl5pPr marL="1827596" algn="l" defTabSz="456899" rtl="0" eaLnBrk="1" latinLnBrk="0" hangingPunct="1">
        <a:defRPr sz="1800" kern="1200">
          <a:solidFill>
            <a:schemeClr val="tx1"/>
          </a:solidFill>
          <a:latin typeface="+mn-lt"/>
          <a:ea typeface="+mn-ea"/>
          <a:cs typeface="+mn-cs"/>
        </a:defRPr>
      </a:lvl5pPr>
      <a:lvl6pPr marL="2284492" algn="l" defTabSz="456899" rtl="0" eaLnBrk="1" latinLnBrk="0" hangingPunct="1">
        <a:defRPr sz="1800" kern="1200">
          <a:solidFill>
            <a:schemeClr val="tx1"/>
          </a:solidFill>
          <a:latin typeface="+mn-lt"/>
          <a:ea typeface="+mn-ea"/>
          <a:cs typeface="+mn-cs"/>
        </a:defRPr>
      </a:lvl6pPr>
      <a:lvl7pPr marL="2741387" algn="l" defTabSz="456899" rtl="0" eaLnBrk="1" latinLnBrk="0" hangingPunct="1">
        <a:defRPr sz="1800" kern="1200">
          <a:solidFill>
            <a:schemeClr val="tx1"/>
          </a:solidFill>
          <a:latin typeface="+mn-lt"/>
          <a:ea typeface="+mn-ea"/>
          <a:cs typeface="+mn-cs"/>
        </a:defRPr>
      </a:lvl7pPr>
      <a:lvl8pPr marL="3198287" algn="l" defTabSz="456899" rtl="0" eaLnBrk="1" latinLnBrk="0" hangingPunct="1">
        <a:defRPr sz="1800" kern="1200">
          <a:solidFill>
            <a:schemeClr val="tx1"/>
          </a:solidFill>
          <a:latin typeface="+mn-lt"/>
          <a:ea typeface="+mn-ea"/>
          <a:cs typeface="+mn-cs"/>
        </a:defRPr>
      </a:lvl8pPr>
      <a:lvl9pPr marL="3655186" algn="l" defTabSz="456899"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title.jpg"/>
          <p:cNvPicPr>
            <a:picLocks noChangeAspect="1"/>
          </p:cNvPicPr>
          <p:nvPr/>
        </p:nvPicPr>
        <p:blipFill>
          <a:blip r:embed="rId15" cstate="email">
            <a:extLst>
              <a:ext uri="{28A0092B-C50C-407E-A947-70E740481C1C}">
                <a14:useLocalDpi xmlns:a14="http://schemas.microsoft.com/office/drawing/2010/main" val="0"/>
              </a:ext>
            </a:extLst>
          </a:blip>
          <a:stretch>
            <a:fillRect/>
          </a:stretch>
        </p:blipFill>
        <p:spPr>
          <a:xfrm>
            <a:off x="0" y="0"/>
            <a:ext cx="9144000" cy="762000"/>
          </a:xfrm>
          <a:prstGeom prst="rect">
            <a:avLst/>
          </a:prstGeom>
        </p:spPr>
      </p:pic>
      <p:sp>
        <p:nvSpPr>
          <p:cNvPr id="12291" name="Rectangle 15"/>
          <p:cNvSpPr>
            <a:spLocks noGrp="1" noChangeArrowheads="1"/>
          </p:cNvSpPr>
          <p:nvPr>
            <p:ph type="title"/>
          </p:nvPr>
        </p:nvSpPr>
        <p:spPr bwMode="auto">
          <a:xfrm>
            <a:off x="727203" y="50949"/>
            <a:ext cx="8287972" cy="617686"/>
          </a:xfrm>
          <a:prstGeom prst="rect">
            <a:avLst/>
          </a:prstGeom>
          <a:noFill/>
          <a:ln w="9525">
            <a:noFill/>
            <a:miter lim="800000"/>
            <a:headEnd/>
            <a:tailEnd/>
          </a:ln>
        </p:spPr>
        <p:txBody>
          <a:bodyPr vert="horz" wrap="square" lIns="91380" tIns="45690" rIns="91380" bIns="45690" numCol="1" anchor="ctr" anchorCtr="0" compatLnSpc="1">
            <a:prstTxWarp prst="textNoShape">
              <a:avLst/>
            </a:prstTxWarp>
          </a:bodyPr>
          <a:lstStyle/>
          <a:p>
            <a:pPr lvl="0"/>
            <a:r>
              <a:rPr lang="en-US" smtClean="0"/>
              <a:t>Click to edit Master title style</a:t>
            </a:r>
            <a:endParaRPr lang="en-US" dirty="0" smtClean="0"/>
          </a:p>
        </p:txBody>
      </p:sp>
      <p:sp>
        <p:nvSpPr>
          <p:cNvPr id="12292" name="Rectangle 17"/>
          <p:cNvSpPr>
            <a:spLocks noGrp="1" noChangeArrowheads="1"/>
          </p:cNvSpPr>
          <p:nvPr>
            <p:ph type="body" idx="1"/>
          </p:nvPr>
        </p:nvSpPr>
        <p:spPr bwMode="auto">
          <a:xfrm>
            <a:off x="328596" y="884624"/>
            <a:ext cx="8488787" cy="5476269"/>
          </a:xfrm>
          <a:prstGeom prst="rect">
            <a:avLst/>
          </a:prstGeom>
          <a:noFill/>
          <a:ln w="9525">
            <a:noFill/>
            <a:miter lim="800000"/>
            <a:headEnd/>
            <a:tailEnd/>
          </a:ln>
        </p:spPr>
        <p:txBody>
          <a:bodyPr vert="horz" wrap="square" lIns="91380" tIns="45690" rIns="91380" bIns="4569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1060" name="Rectangle 36"/>
          <p:cNvSpPr>
            <a:spLocks noChangeArrowheads="1"/>
          </p:cNvSpPr>
          <p:nvPr/>
        </p:nvSpPr>
        <p:spPr bwMode="auto">
          <a:xfrm>
            <a:off x="0" y="0"/>
            <a:ext cx="9144000" cy="6858000"/>
          </a:xfrm>
          <a:prstGeom prst="rect">
            <a:avLst/>
          </a:prstGeom>
          <a:noFill/>
          <a:ln w="9525">
            <a:noFill/>
            <a:miter lim="800000"/>
            <a:headEnd/>
            <a:tailEnd/>
          </a:ln>
          <a:effectLst/>
        </p:spPr>
        <p:txBody>
          <a:bodyPr wrap="none" lIns="91380" tIns="45690" rIns="91380" bIns="45690" anchor="ctr"/>
          <a:lstStyle/>
          <a:p>
            <a:pPr eaLnBrk="0" hangingPunct="0">
              <a:defRPr/>
            </a:pPr>
            <a:endParaRPr lang="en-US">
              <a:solidFill>
                <a:srgbClr val="FFFFFF"/>
              </a:solidFill>
              <a:latin typeface="Arial" charset="0"/>
            </a:endParaRPr>
          </a:p>
        </p:txBody>
      </p:sp>
      <p:sp>
        <p:nvSpPr>
          <p:cNvPr id="1091" name="Rectangle 67"/>
          <p:cNvSpPr>
            <a:spLocks noChangeArrowheads="1"/>
          </p:cNvSpPr>
          <p:nvPr/>
        </p:nvSpPr>
        <p:spPr bwMode="auto">
          <a:xfrm>
            <a:off x="8603730" y="6578163"/>
            <a:ext cx="495300" cy="354012"/>
          </a:xfrm>
          <a:prstGeom prst="rect">
            <a:avLst/>
          </a:prstGeom>
          <a:noFill/>
          <a:ln w="9525">
            <a:noFill/>
            <a:miter lim="800000"/>
            <a:headEnd/>
            <a:tailEnd/>
          </a:ln>
          <a:effectLst/>
        </p:spPr>
        <p:txBody>
          <a:bodyPr lIns="91380" tIns="45690" rIns="91380" bIns="45690"/>
          <a:lstStyle/>
          <a:p>
            <a:pPr algn="r" eaLnBrk="0" hangingPunct="0">
              <a:defRPr/>
            </a:pPr>
            <a:fld id="{F8D5B1A9-9AEB-4403-B6FB-F1BE4DF40A31}" type="slidenum">
              <a:rPr lang="en-US" sz="1100">
                <a:solidFill>
                  <a:srgbClr val="000000"/>
                </a:solidFill>
                <a:ea typeface="ＭＳ Ｐゴシック" charset="-128"/>
              </a:rPr>
              <a:pPr algn="r" eaLnBrk="0" hangingPunct="0">
                <a:defRPr/>
              </a:pPr>
              <a:t>‹#›</a:t>
            </a:fld>
            <a:endParaRPr lang="en-US" sz="1100" dirty="0">
              <a:solidFill>
                <a:srgbClr val="000000"/>
              </a:solidFill>
              <a:ea typeface="ＭＳ Ｐゴシック" charset="-128"/>
            </a:endParaRPr>
          </a:p>
        </p:txBody>
      </p:sp>
      <p:pic>
        <p:nvPicPr>
          <p:cNvPr id="8" name="Picture 7" descr="2012 PPT Template.jpg"/>
          <p:cNvPicPr>
            <a:picLocks noChangeAspect="1"/>
          </p:cNvPicPr>
          <p:nvPr userDrawn="1"/>
        </p:nvPicPr>
        <p:blipFill rotWithShape="1">
          <a:blip r:embed="rId16" cstate="email">
            <a:extLst>
              <a:ext uri="{28A0092B-C50C-407E-A947-70E740481C1C}">
                <a14:useLocalDpi xmlns:a14="http://schemas.microsoft.com/office/drawing/2010/main" val="0"/>
              </a:ext>
            </a:extLst>
          </a:blip>
          <a:srcRect/>
          <a:stretch/>
        </p:blipFill>
        <p:spPr>
          <a:xfrm>
            <a:off x="0" y="7"/>
            <a:ext cx="9144000" cy="758825"/>
          </a:xfrm>
          <a:prstGeom prst="rect">
            <a:avLst/>
          </a:prstGeom>
        </p:spPr>
      </p:pic>
      <p:sp>
        <p:nvSpPr>
          <p:cNvPr id="9" name="Rectangle 36"/>
          <p:cNvSpPr>
            <a:spLocks noChangeArrowheads="1"/>
          </p:cNvSpPr>
          <p:nvPr userDrawn="1"/>
        </p:nvSpPr>
        <p:spPr bwMode="auto">
          <a:xfrm>
            <a:off x="0" y="0"/>
            <a:ext cx="9144000" cy="6858000"/>
          </a:xfrm>
          <a:prstGeom prst="rect">
            <a:avLst/>
          </a:prstGeom>
          <a:noFill/>
          <a:ln w="9525">
            <a:solidFill>
              <a:schemeClr val="tx1"/>
            </a:solidFill>
            <a:miter lim="800000"/>
            <a:headEnd/>
            <a:tailEnd/>
          </a:ln>
          <a:effectLst/>
        </p:spPr>
        <p:txBody>
          <a:bodyPr wrap="none" lIns="91380" tIns="45690" rIns="91380" bIns="45690" anchor="ctr"/>
          <a:lstStyle/>
          <a:p>
            <a:pPr eaLnBrk="0" hangingPunct="0">
              <a:defRPr/>
            </a:pPr>
            <a:endParaRPr lang="en-US" dirty="0">
              <a:solidFill>
                <a:prstClr val="white"/>
              </a:solidFill>
              <a:latin typeface="Arial" charset="0"/>
            </a:endParaRPr>
          </a:p>
        </p:txBody>
      </p:sp>
      <p:pic>
        <p:nvPicPr>
          <p:cNvPr id="11" name="Picture 25" descr="NASA insigniaCMYK"/>
          <p:cNvPicPr preferRelativeResize="0">
            <a:picLocks noChangeAspect="1" noChangeArrowheads="1"/>
          </p:cNvPicPr>
          <p:nvPr userDrawn="1"/>
        </p:nvPicPr>
        <p:blipFill>
          <a:blip r:embed="rId17" cstate="screen">
            <a:extLst>
              <a:ext uri="{28A0092B-C50C-407E-A947-70E740481C1C}">
                <a14:useLocalDpi xmlns:a14="http://schemas.microsoft.com/office/drawing/2010/main" val="0"/>
              </a:ext>
            </a:extLst>
          </a:blip>
          <a:srcRect/>
          <a:stretch>
            <a:fillRect/>
          </a:stretch>
        </p:blipFill>
        <p:spPr bwMode="auto">
          <a:xfrm>
            <a:off x="28863" y="122166"/>
            <a:ext cx="721562" cy="577741"/>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4802" r:id="rId1"/>
    <p:sldLayoutId id="2147484803" r:id="rId2"/>
    <p:sldLayoutId id="2147484804" r:id="rId3"/>
    <p:sldLayoutId id="2147484805" r:id="rId4"/>
    <p:sldLayoutId id="2147484806" r:id="rId5"/>
    <p:sldLayoutId id="2147484807" r:id="rId6"/>
    <p:sldLayoutId id="2147484808" r:id="rId7"/>
    <p:sldLayoutId id="2147484809" r:id="rId8"/>
    <p:sldLayoutId id="2147484810" r:id="rId9"/>
    <p:sldLayoutId id="2147484811" r:id="rId10"/>
    <p:sldLayoutId id="2147484812" r:id="rId11"/>
    <p:sldLayoutId id="2147484813" r:id="rId12"/>
    <p:sldLayoutId id="2147484814" r:id="rId13"/>
  </p:sldLayoutIdLst>
  <p:transition xmlns:p14="http://schemas.microsoft.com/office/powerpoint/2010/main">
    <p:wipe dir="d"/>
  </p:transition>
  <p:hf hdr="0" ftr="0" dt="0"/>
  <p:txStyles>
    <p:titleStyle>
      <a:lvl1pPr algn="ctr" rtl="0" eaLnBrk="1" fontAlgn="base" hangingPunct="1">
        <a:lnSpc>
          <a:spcPct val="85000"/>
        </a:lnSpc>
        <a:spcBef>
          <a:spcPct val="0"/>
        </a:spcBef>
        <a:spcAft>
          <a:spcPct val="0"/>
        </a:spcAft>
        <a:defRPr sz="2600" b="1">
          <a:solidFill>
            <a:schemeClr val="tx1"/>
          </a:solidFill>
          <a:latin typeface="+mj-lt"/>
          <a:ea typeface="ヒラギノ角ゴ Pro W3" pitchFamily="-109" charset="-128"/>
          <a:cs typeface="ヒラギノ角ゴ Pro W3" pitchFamily="-109" charset="-128"/>
        </a:defRPr>
      </a:lvl1pPr>
      <a:lvl2pPr algn="l" rtl="0" eaLnBrk="1" fontAlgn="base" hangingPunct="1">
        <a:lnSpc>
          <a:spcPct val="85000"/>
        </a:lnSpc>
        <a:spcBef>
          <a:spcPct val="0"/>
        </a:spcBef>
        <a:spcAft>
          <a:spcPct val="0"/>
        </a:spcAft>
        <a:defRPr sz="3000">
          <a:solidFill>
            <a:schemeClr val="bg1"/>
          </a:solidFill>
          <a:latin typeface="Arial" pitchFamily="-65" charset="0"/>
          <a:ea typeface="ヒラギノ角ゴ Pro W3" pitchFamily="-109" charset="-128"/>
          <a:cs typeface="ヒラギノ角ゴ Pro W3" pitchFamily="-109" charset="-128"/>
        </a:defRPr>
      </a:lvl2pPr>
      <a:lvl3pPr algn="l" rtl="0" eaLnBrk="1" fontAlgn="base" hangingPunct="1">
        <a:lnSpc>
          <a:spcPct val="85000"/>
        </a:lnSpc>
        <a:spcBef>
          <a:spcPct val="0"/>
        </a:spcBef>
        <a:spcAft>
          <a:spcPct val="0"/>
        </a:spcAft>
        <a:defRPr sz="3000">
          <a:solidFill>
            <a:schemeClr val="bg1"/>
          </a:solidFill>
          <a:latin typeface="Arial" pitchFamily="-65" charset="0"/>
          <a:ea typeface="ヒラギノ角ゴ Pro W3" pitchFamily="-109" charset="-128"/>
          <a:cs typeface="ヒラギノ角ゴ Pro W3" pitchFamily="-109" charset="-128"/>
        </a:defRPr>
      </a:lvl3pPr>
      <a:lvl4pPr algn="l" rtl="0" eaLnBrk="1" fontAlgn="base" hangingPunct="1">
        <a:lnSpc>
          <a:spcPct val="85000"/>
        </a:lnSpc>
        <a:spcBef>
          <a:spcPct val="0"/>
        </a:spcBef>
        <a:spcAft>
          <a:spcPct val="0"/>
        </a:spcAft>
        <a:defRPr sz="3000">
          <a:solidFill>
            <a:schemeClr val="bg1"/>
          </a:solidFill>
          <a:latin typeface="Arial" pitchFamily="-65" charset="0"/>
          <a:ea typeface="ヒラギノ角ゴ Pro W3" pitchFamily="-109" charset="-128"/>
          <a:cs typeface="ヒラギノ角ゴ Pro W3" pitchFamily="-109" charset="-128"/>
        </a:defRPr>
      </a:lvl4pPr>
      <a:lvl5pPr algn="l" rtl="0" eaLnBrk="1" fontAlgn="base" hangingPunct="1">
        <a:lnSpc>
          <a:spcPct val="85000"/>
        </a:lnSpc>
        <a:spcBef>
          <a:spcPct val="0"/>
        </a:spcBef>
        <a:spcAft>
          <a:spcPct val="0"/>
        </a:spcAft>
        <a:defRPr sz="3000">
          <a:solidFill>
            <a:schemeClr val="bg1"/>
          </a:solidFill>
          <a:latin typeface="Arial" pitchFamily="-65" charset="0"/>
          <a:ea typeface="ヒラギノ角ゴ Pro W3" pitchFamily="-109" charset="-128"/>
          <a:cs typeface="ヒラギノ角ゴ Pro W3" pitchFamily="-109" charset="-128"/>
        </a:defRPr>
      </a:lvl5pPr>
      <a:lvl6pPr marL="456899" algn="l" rtl="0" eaLnBrk="1" fontAlgn="base" hangingPunct="1">
        <a:lnSpc>
          <a:spcPct val="85000"/>
        </a:lnSpc>
        <a:spcBef>
          <a:spcPct val="0"/>
        </a:spcBef>
        <a:spcAft>
          <a:spcPct val="0"/>
        </a:spcAft>
        <a:defRPr sz="3000">
          <a:solidFill>
            <a:schemeClr val="bg1"/>
          </a:solidFill>
          <a:latin typeface="Arial" pitchFamily="-65" charset="0"/>
        </a:defRPr>
      </a:lvl6pPr>
      <a:lvl7pPr marL="913798" algn="l" rtl="0" eaLnBrk="1" fontAlgn="base" hangingPunct="1">
        <a:lnSpc>
          <a:spcPct val="85000"/>
        </a:lnSpc>
        <a:spcBef>
          <a:spcPct val="0"/>
        </a:spcBef>
        <a:spcAft>
          <a:spcPct val="0"/>
        </a:spcAft>
        <a:defRPr sz="3000">
          <a:solidFill>
            <a:schemeClr val="bg1"/>
          </a:solidFill>
          <a:latin typeface="Arial" pitchFamily="-65" charset="0"/>
        </a:defRPr>
      </a:lvl7pPr>
      <a:lvl8pPr marL="1370695" algn="l" rtl="0" eaLnBrk="1" fontAlgn="base" hangingPunct="1">
        <a:lnSpc>
          <a:spcPct val="85000"/>
        </a:lnSpc>
        <a:spcBef>
          <a:spcPct val="0"/>
        </a:spcBef>
        <a:spcAft>
          <a:spcPct val="0"/>
        </a:spcAft>
        <a:defRPr sz="3000">
          <a:solidFill>
            <a:schemeClr val="bg1"/>
          </a:solidFill>
          <a:latin typeface="Arial" pitchFamily="-65" charset="0"/>
        </a:defRPr>
      </a:lvl8pPr>
      <a:lvl9pPr marL="1827596" algn="l" rtl="0" eaLnBrk="1" fontAlgn="base" hangingPunct="1">
        <a:lnSpc>
          <a:spcPct val="85000"/>
        </a:lnSpc>
        <a:spcBef>
          <a:spcPct val="0"/>
        </a:spcBef>
        <a:spcAft>
          <a:spcPct val="0"/>
        </a:spcAft>
        <a:defRPr sz="3000">
          <a:solidFill>
            <a:schemeClr val="bg1"/>
          </a:solidFill>
          <a:latin typeface="Arial" pitchFamily="-65" charset="0"/>
        </a:defRPr>
      </a:lvl9pPr>
    </p:titleStyle>
    <p:bodyStyle>
      <a:lvl1pPr marL="282388" indent="-282388" algn="l" rtl="0" eaLnBrk="1" fontAlgn="base" hangingPunct="1">
        <a:lnSpc>
          <a:spcPct val="85000"/>
        </a:lnSpc>
        <a:spcBef>
          <a:spcPct val="20000"/>
        </a:spcBef>
        <a:spcAft>
          <a:spcPct val="0"/>
        </a:spcAft>
        <a:buClrTx/>
        <a:buFont typeface="Arial"/>
        <a:buChar char="•"/>
        <a:defRPr sz="2000">
          <a:solidFill>
            <a:srgbClr val="000000"/>
          </a:solidFill>
          <a:latin typeface="+mn-lt"/>
          <a:ea typeface="ヒラギノ角ゴ Pro W3" pitchFamily="-109" charset="-128"/>
          <a:cs typeface="ヒラギノ角ゴ Pro W3" pitchFamily="-109" charset="-128"/>
        </a:defRPr>
      </a:lvl1pPr>
      <a:lvl2pPr marL="636168" indent="-239556" algn="l" rtl="0" eaLnBrk="1" fontAlgn="base" hangingPunct="1">
        <a:lnSpc>
          <a:spcPct val="90000"/>
        </a:lnSpc>
        <a:spcBef>
          <a:spcPts val="600"/>
        </a:spcBef>
        <a:spcAft>
          <a:spcPct val="0"/>
        </a:spcAft>
        <a:buFont typeface="Lucida Grande"/>
        <a:buChar char="-"/>
        <a:defRPr sz="1800">
          <a:solidFill>
            <a:srgbClr val="000000"/>
          </a:solidFill>
          <a:latin typeface="+mn-lt"/>
          <a:ea typeface="ヒラギノ角ゴ Pro W3" pitchFamily="-65" charset="-128"/>
        </a:defRPr>
      </a:lvl2pPr>
      <a:lvl3pPr marL="916968" indent="-166577" algn="l" rtl="0" eaLnBrk="1" fontAlgn="base" hangingPunct="1">
        <a:lnSpc>
          <a:spcPct val="90000"/>
        </a:lnSpc>
        <a:spcBef>
          <a:spcPts val="600"/>
        </a:spcBef>
        <a:spcAft>
          <a:spcPct val="0"/>
        </a:spcAft>
        <a:buChar char="•"/>
        <a:defRPr sz="1800">
          <a:solidFill>
            <a:srgbClr val="000000"/>
          </a:solidFill>
          <a:latin typeface="+mn-lt"/>
          <a:ea typeface="ＭＳ Ｐゴシック" charset="-128"/>
          <a:cs typeface="ＭＳ Ｐゴシック" charset="-128"/>
        </a:defRPr>
      </a:lvl3pPr>
      <a:lvl4pPr marL="1254884" indent="-223691" algn="l" rtl="0" eaLnBrk="1" fontAlgn="base" hangingPunct="1">
        <a:lnSpc>
          <a:spcPct val="90000"/>
        </a:lnSpc>
        <a:spcBef>
          <a:spcPts val="600"/>
        </a:spcBef>
        <a:spcAft>
          <a:spcPct val="0"/>
        </a:spcAft>
        <a:buChar char="–"/>
        <a:defRPr sz="1800">
          <a:solidFill>
            <a:srgbClr val="000000"/>
          </a:solidFill>
          <a:latin typeface="+mn-lt"/>
          <a:ea typeface="ＭＳ Ｐゴシック" charset="-128"/>
        </a:defRPr>
      </a:lvl4pPr>
      <a:lvl5pPr marL="1592799" indent="-223691" algn="l" rtl="0" eaLnBrk="1" fontAlgn="base" hangingPunct="1">
        <a:lnSpc>
          <a:spcPct val="90000"/>
        </a:lnSpc>
        <a:spcBef>
          <a:spcPts val="600"/>
        </a:spcBef>
        <a:spcAft>
          <a:spcPct val="0"/>
        </a:spcAft>
        <a:buChar char="»"/>
        <a:defRPr sz="1800">
          <a:solidFill>
            <a:srgbClr val="000000"/>
          </a:solidFill>
          <a:latin typeface="+mn-lt"/>
          <a:ea typeface="ＭＳ Ｐゴシック" charset="-128"/>
        </a:defRPr>
      </a:lvl5pPr>
      <a:lvl6pPr marL="2049695" indent="-223691" algn="l" rtl="0" eaLnBrk="1" fontAlgn="base" hangingPunct="1">
        <a:lnSpc>
          <a:spcPct val="85000"/>
        </a:lnSpc>
        <a:spcBef>
          <a:spcPct val="20000"/>
        </a:spcBef>
        <a:spcAft>
          <a:spcPct val="0"/>
        </a:spcAft>
        <a:buChar char="»"/>
        <a:defRPr sz="2000">
          <a:solidFill>
            <a:schemeClr val="tx1"/>
          </a:solidFill>
          <a:latin typeface="+mn-lt"/>
          <a:ea typeface="ヒラギノ角ゴ Pro W3" pitchFamily="-65" charset="-128"/>
        </a:defRPr>
      </a:lvl6pPr>
      <a:lvl7pPr marL="2506594" indent="-223691" algn="l" rtl="0" eaLnBrk="1" fontAlgn="base" hangingPunct="1">
        <a:lnSpc>
          <a:spcPct val="85000"/>
        </a:lnSpc>
        <a:spcBef>
          <a:spcPct val="20000"/>
        </a:spcBef>
        <a:spcAft>
          <a:spcPct val="0"/>
        </a:spcAft>
        <a:buChar char="»"/>
        <a:defRPr sz="2000">
          <a:solidFill>
            <a:schemeClr val="tx1"/>
          </a:solidFill>
          <a:latin typeface="+mn-lt"/>
          <a:ea typeface="ヒラギノ角ゴ Pro W3" pitchFamily="-65" charset="-128"/>
        </a:defRPr>
      </a:lvl7pPr>
      <a:lvl8pPr marL="2963495" indent="-223691" algn="l" rtl="0" eaLnBrk="1" fontAlgn="base" hangingPunct="1">
        <a:lnSpc>
          <a:spcPct val="85000"/>
        </a:lnSpc>
        <a:spcBef>
          <a:spcPct val="20000"/>
        </a:spcBef>
        <a:spcAft>
          <a:spcPct val="0"/>
        </a:spcAft>
        <a:buChar char="»"/>
        <a:defRPr sz="2000">
          <a:solidFill>
            <a:schemeClr val="tx1"/>
          </a:solidFill>
          <a:latin typeface="+mn-lt"/>
          <a:ea typeface="ヒラギノ角ゴ Pro W3" pitchFamily="-65" charset="-128"/>
        </a:defRPr>
      </a:lvl8pPr>
      <a:lvl9pPr marL="3420393" indent="-223691" algn="l" rtl="0" eaLnBrk="1" fontAlgn="base" hangingPunct="1">
        <a:lnSpc>
          <a:spcPct val="85000"/>
        </a:lnSpc>
        <a:spcBef>
          <a:spcPct val="20000"/>
        </a:spcBef>
        <a:spcAft>
          <a:spcPct val="0"/>
        </a:spcAft>
        <a:buChar char="»"/>
        <a:defRPr sz="2000">
          <a:solidFill>
            <a:schemeClr val="tx1"/>
          </a:solidFill>
          <a:latin typeface="+mn-lt"/>
          <a:ea typeface="ヒラギノ角ゴ Pro W3" pitchFamily="-65" charset="-128"/>
        </a:defRPr>
      </a:lvl9pPr>
    </p:bodyStyle>
    <p:otherStyle>
      <a:defPPr>
        <a:defRPr lang="en-US"/>
      </a:defPPr>
      <a:lvl1pPr marL="0" algn="l" defTabSz="456899" rtl="0" eaLnBrk="1" latinLnBrk="0" hangingPunct="1">
        <a:defRPr sz="1800" kern="1200">
          <a:solidFill>
            <a:schemeClr val="tx1"/>
          </a:solidFill>
          <a:latin typeface="+mn-lt"/>
          <a:ea typeface="+mn-ea"/>
          <a:cs typeface="+mn-cs"/>
        </a:defRPr>
      </a:lvl1pPr>
      <a:lvl2pPr marL="456899" algn="l" defTabSz="456899" rtl="0" eaLnBrk="1" latinLnBrk="0" hangingPunct="1">
        <a:defRPr sz="1800" kern="1200">
          <a:solidFill>
            <a:schemeClr val="tx1"/>
          </a:solidFill>
          <a:latin typeface="+mn-lt"/>
          <a:ea typeface="+mn-ea"/>
          <a:cs typeface="+mn-cs"/>
        </a:defRPr>
      </a:lvl2pPr>
      <a:lvl3pPr marL="913798" algn="l" defTabSz="456899" rtl="0" eaLnBrk="1" latinLnBrk="0" hangingPunct="1">
        <a:defRPr sz="1800" kern="1200">
          <a:solidFill>
            <a:schemeClr val="tx1"/>
          </a:solidFill>
          <a:latin typeface="+mn-lt"/>
          <a:ea typeface="+mn-ea"/>
          <a:cs typeface="+mn-cs"/>
        </a:defRPr>
      </a:lvl3pPr>
      <a:lvl4pPr marL="1370695" algn="l" defTabSz="456899" rtl="0" eaLnBrk="1" latinLnBrk="0" hangingPunct="1">
        <a:defRPr sz="1800" kern="1200">
          <a:solidFill>
            <a:schemeClr val="tx1"/>
          </a:solidFill>
          <a:latin typeface="+mn-lt"/>
          <a:ea typeface="+mn-ea"/>
          <a:cs typeface="+mn-cs"/>
        </a:defRPr>
      </a:lvl4pPr>
      <a:lvl5pPr marL="1827596" algn="l" defTabSz="456899" rtl="0" eaLnBrk="1" latinLnBrk="0" hangingPunct="1">
        <a:defRPr sz="1800" kern="1200">
          <a:solidFill>
            <a:schemeClr val="tx1"/>
          </a:solidFill>
          <a:latin typeface="+mn-lt"/>
          <a:ea typeface="+mn-ea"/>
          <a:cs typeface="+mn-cs"/>
        </a:defRPr>
      </a:lvl5pPr>
      <a:lvl6pPr marL="2284492" algn="l" defTabSz="456899" rtl="0" eaLnBrk="1" latinLnBrk="0" hangingPunct="1">
        <a:defRPr sz="1800" kern="1200">
          <a:solidFill>
            <a:schemeClr val="tx1"/>
          </a:solidFill>
          <a:latin typeface="+mn-lt"/>
          <a:ea typeface="+mn-ea"/>
          <a:cs typeface="+mn-cs"/>
        </a:defRPr>
      </a:lvl6pPr>
      <a:lvl7pPr marL="2741387" algn="l" defTabSz="456899" rtl="0" eaLnBrk="1" latinLnBrk="0" hangingPunct="1">
        <a:defRPr sz="1800" kern="1200">
          <a:solidFill>
            <a:schemeClr val="tx1"/>
          </a:solidFill>
          <a:latin typeface="+mn-lt"/>
          <a:ea typeface="+mn-ea"/>
          <a:cs typeface="+mn-cs"/>
        </a:defRPr>
      </a:lvl7pPr>
      <a:lvl8pPr marL="3198287" algn="l" defTabSz="456899" rtl="0" eaLnBrk="1" latinLnBrk="0" hangingPunct="1">
        <a:defRPr sz="1800" kern="1200">
          <a:solidFill>
            <a:schemeClr val="tx1"/>
          </a:solidFill>
          <a:latin typeface="+mn-lt"/>
          <a:ea typeface="+mn-ea"/>
          <a:cs typeface="+mn-cs"/>
        </a:defRPr>
      </a:lvl8pPr>
      <a:lvl9pPr marL="3655186" algn="l" defTabSz="456899"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title.jpg"/>
          <p:cNvPicPr>
            <a:picLocks noChangeAspect="1"/>
          </p:cNvPicPr>
          <p:nvPr/>
        </p:nvPicPr>
        <p:blipFill>
          <a:blip r:embed="rId15" cstate="email">
            <a:extLst>
              <a:ext uri="{28A0092B-C50C-407E-A947-70E740481C1C}">
                <a14:useLocalDpi xmlns:a14="http://schemas.microsoft.com/office/drawing/2010/main" val="0"/>
              </a:ext>
            </a:extLst>
          </a:blip>
          <a:stretch>
            <a:fillRect/>
          </a:stretch>
        </p:blipFill>
        <p:spPr>
          <a:xfrm>
            <a:off x="0" y="0"/>
            <a:ext cx="9144000" cy="762000"/>
          </a:xfrm>
          <a:prstGeom prst="rect">
            <a:avLst/>
          </a:prstGeom>
        </p:spPr>
      </p:pic>
      <p:sp>
        <p:nvSpPr>
          <p:cNvPr id="12291" name="Rectangle 15"/>
          <p:cNvSpPr>
            <a:spLocks noGrp="1" noChangeArrowheads="1"/>
          </p:cNvSpPr>
          <p:nvPr>
            <p:ph type="title"/>
          </p:nvPr>
        </p:nvSpPr>
        <p:spPr bwMode="auto">
          <a:xfrm>
            <a:off x="727203" y="50949"/>
            <a:ext cx="8287972" cy="617686"/>
          </a:xfrm>
          <a:prstGeom prst="rect">
            <a:avLst/>
          </a:prstGeom>
          <a:noFill/>
          <a:ln w="9525">
            <a:noFill/>
            <a:miter lim="800000"/>
            <a:headEnd/>
            <a:tailEnd/>
          </a:ln>
        </p:spPr>
        <p:txBody>
          <a:bodyPr vert="horz" wrap="square" lIns="91380" tIns="45690" rIns="91380" bIns="45690" numCol="1" anchor="ctr" anchorCtr="0" compatLnSpc="1">
            <a:prstTxWarp prst="textNoShape">
              <a:avLst/>
            </a:prstTxWarp>
          </a:bodyPr>
          <a:lstStyle/>
          <a:p>
            <a:pPr lvl="0"/>
            <a:r>
              <a:rPr lang="en-US" smtClean="0"/>
              <a:t>Click to edit Master title style</a:t>
            </a:r>
            <a:endParaRPr lang="en-US" dirty="0" smtClean="0"/>
          </a:p>
        </p:txBody>
      </p:sp>
      <p:sp>
        <p:nvSpPr>
          <p:cNvPr id="12292" name="Rectangle 17"/>
          <p:cNvSpPr>
            <a:spLocks noGrp="1" noChangeArrowheads="1"/>
          </p:cNvSpPr>
          <p:nvPr>
            <p:ph type="body" idx="1"/>
          </p:nvPr>
        </p:nvSpPr>
        <p:spPr bwMode="auto">
          <a:xfrm>
            <a:off x="328596" y="884624"/>
            <a:ext cx="8488787" cy="5476269"/>
          </a:xfrm>
          <a:prstGeom prst="rect">
            <a:avLst/>
          </a:prstGeom>
          <a:noFill/>
          <a:ln w="9525">
            <a:noFill/>
            <a:miter lim="800000"/>
            <a:headEnd/>
            <a:tailEnd/>
          </a:ln>
        </p:spPr>
        <p:txBody>
          <a:bodyPr vert="horz" wrap="square" lIns="91380" tIns="45690" rIns="91380" bIns="4569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1060" name="Rectangle 36"/>
          <p:cNvSpPr>
            <a:spLocks noChangeArrowheads="1"/>
          </p:cNvSpPr>
          <p:nvPr/>
        </p:nvSpPr>
        <p:spPr bwMode="auto">
          <a:xfrm>
            <a:off x="0" y="0"/>
            <a:ext cx="9144000" cy="6858000"/>
          </a:xfrm>
          <a:prstGeom prst="rect">
            <a:avLst/>
          </a:prstGeom>
          <a:noFill/>
          <a:ln w="9525">
            <a:noFill/>
            <a:miter lim="800000"/>
            <a:headEnd/>
            <a:tailEnd/>
          </a:ln>
          <a:effectLst/>
        </p:spPr>
        <p:txBody>
          <a:bodyPr wrap="none" lIns="91380" tIns="45690" rIns="91380" bIns="45690" anchor="ctr"/>
          <a:lstStyle/>
          <a:p>
            <a:pPr eaLnBrk="0" hangingPunct="0">
              <a:defRPr/>
            </a:pPr>
            <a:endParaRPr lang="en-US">
              <a:solidFill>
                <a:srgbClr val="FFFFFF"/>
              </a:solidFill>
              <a:latin typeface="Arial" charset="0"/>
            </a:endParaRPr>
          </a:p>
        </p:txBody>
      </p:sp>
      <p:sp>
        <p:nvSpPr>
          <p:cNvPr id="1091" name="Rectangle 67"/>
          <p:cNvSpPr>
            <a:spLocks noChangeArrowheads="1"/>
          </p:cNvSpPr>
          <p:nvPr/>
        </p:nvSpPr>
        <p:spPr bwMode="auto">
          <a:xfrm>
            <a:off x="8603730" y="6578163"/>
            <a:ext cx="495300" cy="354012"/>
          </a:xfrm>
          <a:prstGeom prst="rect">
            <a:avLst/>
          </a:prstGeom>
          <a:noFill/>
          <a:ln w="9525">
            <a:noFill/>
            <a:miter lim="800000"/>
            <a:headEnd/>
            <a:tailEnd/>
          </a:ln>
          <a:effectLst/>
        </p:spPr>
        <p:txBody>
          <a:bodyPr lIns="91380" tIns="45690" rIns="91380" bIns="45690"/>
          <a:lstStyle/>
          <a:p>
            <a:pPr algn="r" eaLnBrk="0" hangingPunct="0">
              <a:defRPr/>
            </a:pPr>
            <a:fld id="{F8D5B1A9-9AEB-4403-B6FB-F1BE4DF40A31}" type="slidenum">
              <a:rPr lang="en-US" sz="1100">
                <a:solidFill>
                  <a:srgbClr val="000000"/>
                </a:solidFill>
                <a:ea typeface="ＭＳ Ｐゴシック" charset="-128"/>
              </a:rPr>
              <a:pPr algn="r" eaLnBrk="0" hangingPunct="0">
                <a:defRPr/>
              </a:pPr>
              <a:t>‹#›</a:t>
            </a:fld>
            <a:endParaRPr lang="en-US" sz="1100" dirty="0">
              <a:solidFill>
                <a:srgbClr val="000000"/>
              </a:solidFill>
              <a:ea typeface="ＭＳ Ｐゴシック" charset="-128"/>
            </a:endParaRPr>
          </a:p>
        </p:txBody>
      </p:sp>
      <p:pic>
        <p:nvPicPr>
          <p:cNvPr id="8" name="Picture 7" descr="2012 PPT Template.jpg"/>
          <p:cNvPicPr>
            <a:picLocks noChangeAspect="1"/>
          </p:cNvPicPr>
          <p:nvPr userDrawn="1"/>
        </p:nvPicPr>
        <p:blipFill rotWithShape="1">
          <a:blip r:embed="rId16" cstate="email">
            <a:extLst>
              <a:ext uri="{28A0092B-C50C-407E-A947-70E740481C1C}">
                <a14:useLocalDpi xmlns:a14="http://schemas.microsoft.com/office/drawing/2010/main" val="0"/>
              </a:ext>
            </a:extLst>
          </a:blip>
          <a:srcRect/>
          <a:stretch/>
        </p:blipFill>
        <p:spPr>
          <a:xfrm>
            <a:off x="0" y="7"/>
            <a:ext cx="9144000" cy="758825"/>
          </a:xfrm>
          <a:prstGeom prst="rect">
            <a:avLst/>
          </a:prstGeom>
        </p:spPr>
      </p:pic>
      <p:sp>
        <p:nvSpPr>
          <p:cNvPr id="9" name="Rectangle 36"/>
          <p:cNvSpPr>
            <a:spLocks noChangeArrowheads="1"/>
          </p:cNvSpPr>
          <p:nvPr userDrawn="1"/>
        </p:nvSpPr>
        <p:spPr bwMode="auto">
          <a:xfrm>
            <a:off x="0" y="0"/>
            <a:ext cx="9144000" cy="6858000"/>
          </a:xfrm>
          <a:prstGeom prst="rect">
            <a:avLst/>
          </a:prstGeom>
          <a:noFill/>
          <a:ln w="9525">
            <a:solidFill>
              <a:schemeClr val="tx1"/>
            </a:solidFill>
            <a:miter lim="800000"/>
            <a:headEnd/>
            <a:tailEnd/>
          </a:ln>
          <a:effectLst/>
        </p:spPr>
        <p:txBody>
          <a:bodyPr wrap="none" lIns="91380" tIns="45690" rIns="91380" bIns="45690" anchor="ctr"/>
          <a:lstStyle/>
          <a:p>
            <a:pPr eaLnBrk="0" hangingPunct="0">
              <a:defRPr/>
            </a:pPr>
            <a:endParaRPr lang="en-US" dirty="0">
              <a:solidFill>
                <a:prstClr val="white"/>
              </a:solidFill>
              <a:latin typeface="Arial" charset="0"/>
            </a:endParaRPr>
          </a:p>
        </p:txBody>
      </p:sp>
      <p:pic>
        <p:nvPicPr>
          <p:cNvPr id="11" name="Picture 25" descr="NASA insigniaCMYK"/>
          <p:cNvPicPr preferRelativeResize="0">
            <a:picLocks noChangeAspect="1" noChangeArrowheads="1"/>
          </p:cNvPicPr>
          <p:nvPr userDrawn="1"/>
        </p:nvPicPr>
        <p:blipFill>
          <a:blip r:embed="rId17" cstate="screen">
            <a:extLst>
              <a:ext uri="{28A0092B-C50C-407E-A947-70E740481C1C}">
                <a14:useLocalDpi xmlns:a14="http://schemas.microsoft.com/office/drawing/2010/main" val="0"/>
              </a:ext>
            </a:extLst>
          </a:blip>
          <a:srcRect/>
          <a:stretch>
            <a:fillRect/>
          </a:stretch>
        </p:blipFill>
        <p:spPr bwMode="auto">
          <a:xfrm>
            <a:off x="28863" y="122166"/>
            <a:ext cx="721562" cy="577741"/>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4816" r:id="rId1"/>
    <p:sldLayoutId id="2147484817" r:id="rId2"/>
    <p:sldLayoutId id="2147484818" r:id="rId3"/>
    <p:sldLayoutId id="2147484819" r:id="rId4"/>
    <p:sldLayoutId id="2147484820" r:id="rId5"/>
    <p:sldLayoutId id="2147484821" r:id="rId6"/>
    <p:sldLayoutId id="2147484822" r:id="rId7"/>
    <p:sldLayoutId id="2147484823" r:id="rId8"/>
    <p:sldLayoutId id="2147484824" r:id="rId9"/>
    <p:sldLayoutId id="2147484825" r:id="rId10"/>
    <p:sldLayoutId id="2147484826" r:id="rId11"/>
    <p:sldLayoutId id="2147484827" r:id="rId12"/>
    <p:sldLayoutId id="2147484828" r:id="rId13"/>
  </p:sldLayoutIdLst>
  <p:transition xmlns:p14="http://schemas.microsoft.com/office/powerpoint/2010/main">
    <p:wipe dir="d"/>
  </p:transition>
  <p:hf hdr="0" ftr="0" dt="0"/>
  <p:txStyles>
    <p:titleStyle>
      <a:lvl1pPr algn="ctr" rtl="0" eaLnBrk="1" fontAlgn="base" hangingPunct="1">
        <a:lnSpc>
          <a:spcPct val="85000"/>
        </a:lnSpc>
        <a:spcBef>
          <a:spcPct val="0"/>
        </a:spcBef>
        <a:spcAft>
          <a:spcPct val="0"/>
        </a:spcAft>
        <a:defRPr sz="2600" b="1">
          <a:solidFill>
            <a:schemeClr val="tx1"/>
          </a:solidFill>
          <a:latin typeface="+mj-lt"/>
          <a:ea typeface="ヒラギノ角ゴ Pro W3" pitchFamily="-109" charset="-128"/>
          <a:cs typeface="ヒラギノ角ゴ Pro W3" pitchFamily="-109" charset="-128"/>
        </a:defRPr>
      </a:lvl1pPr>
      <a:lvl2pPr algn="l" rtl="0" eaLnBrk="1" fontAlgn="base" hangingPunct="1">
        <a:lnSpc>
          <a:spcPct val="85000"/>
        </a:lnSpc>
        <a:spcBef>
          <a:spcPct val="0"/>
        </a:spcBef>
        <a:spcAft>
          <a:spcPct val="0"/>
        </a:spcAft>
        <a:defRPr sz="3000">
          <a:solidFill>
            <a:schemeClr val="bg1"/>
          </a:solidFill>
          <a:latin typeface="Arial" pitchFamily="-65" charset="0"/>
          <a:ea typeface="ヒラギノ角ゴ Pro W3" pitchFamily="-109" charset="-128"/>
          <a:cs typeface="ヒラギノ角ゴ Pro W3" pitchFamily="-109" charset="-128"/>
        </a:defRPr>
      </a:lvl2pPr>
      <a:lvl3pPr algn="l" rtl="0" eaLnBrk="1" fontAlgn="base" hangingPunct="1">
        <a:lnSpc>
          <a:spcPct val="85000"/>
        </a:lnSpc>
        <a:spcBef>
          <a:spcPct val="0"/>
        </a:spcBef>
        <a:spcAft>
          <a:spcPct val="0"/>
        </a:spcAft>
        <a:defRPr sz="3000">
          <a:solidFill>
            <a:schemeClr val="bg1"/>
          </a:solidFill>
          <a:latin typeface="Arial" pitchFamily="-65" charset="0"/>
          <a:ea typeface="ヒラギノ角ゴ Pro W3" pitchFamily="-109" charset="-128"/>
          <a:cs typeface="ヒラギノ角ゴ Pro W3" pitchFamily="-109" charset="-128"/>
        </a:defRPr>
      </a:lvl3pPr>
      <a:lvl4pPr algn="l" rtl="0" eaLnBrk="1" fontAlgn="base" hangingPunct="1">
        <a:lnSpc>
          <a:spcPct val="85000"/>
        </a:lnSpc>
        <a:spcBef>
          <a:spcPct val="0"/>
        </a:spcBef>
        <a:spcAft>
          <a:spcPct val="0"/>
        </a:spcAft>
        <a:defRPr sz="3000">
          <a:solidFill>
            <a:schemeClr val="bg1"/>
          </a:solidFill>
          <a:latin typeface="Arial" pitchFamily="-65" charset="0"/>
          <a:ea typeface="ヒラギノ角ゴ Pro W3" pitchFamily="-109" charset="-128"/>
          <a:cs typeface="ヒラギノ角ゴ Pro W3" pitchFamily="-109" charset="-128"/>
        </a:defRPr>
      </a:lvl4pPr>
      <a:lvl5pPr algn="l" rtl="0" eaLnBrk="1" fontAlgn="base" hangingPunct="1">
        <a:lnSpc>
          <a:spcPct val="85000"/>
        </a:lnSpc>
        <a:spcBef>
          <a:spcPct val="0"/>
        </a:spcBef>
        <a:spcAft>
          <a:spcPct val="0"/>
        </a:spcAft>
        <a:defRPr sz="3000">
          <a:solidFill>
            <a:schemeClr val="bg1"/>
          </a:solidFill>
          <a:latin typeface="Arial" pitchFamily="-65" charset="0"/>
          <a:ea typeface="ヒラギノ角ゴ Pro W3" pitchFamily="-109" charset="-128"/>
          <a:cs typeface="ヒラギノ角ゴ Pro W3" pitchFamily="-109" charset="-128"/>
        </a:defRPr>
      </a:lvl5pPr>
      <a:lvl6pPr marL="456899" algn="l" rtl="0" eaLnBrk="1" fontAlgn="base" hangingPunct="1">
        <a:lnSpc>
          <a:spcPct val="85000"/>
        </a:lnSpc>
        <a:spcBef>
          <a:spcPct val="0"/>
        </a:spcBef>
        <a:spcAft>
          <a:spcPct val="0"/>
        </a:spcAft>
        <a:defRPr sz="3000">
          <a:solidFill>
            <a:schemeClr val="bg1"/>
          </a:solidFill>
          <a:latin typeface="Arial" pitchFamily="-65" charset="0"/>
        </a:defRPr>
      </a:lvl6pPr>
      <a:lvl7pPr marL="913798" algn="l" rtl="0" eaLnBrk="1" fontAlgn="base" hangingPunct="1">
        <a:lnSpc>
          <a:spcPct val="85000"/>
        </a:lnSpc>
        <a:spcBef>
          <a:spcPct val="0"/>
        </a:spcBef>
        <a:spcAft>
          <a:spcPct val="0"/>
        </a:spcAft>
        <a:defRPr sz="3000">
          <a:solidFill>
            <a:schemeClr val="bg1"/>
          </a:solidFill>
          <a:latin typeface="Arial" pitchFamily="-65" charset="0"/>
        </a:defRPr>
      </a:lvl7pPr>
      <a:lvl8pPr marL="1370695" algn="l" rtl="0" eaLnBrk="1" fontAlgn="base" hangingPunct="1">
        <a:lnSpc>
          <a:spcPct val="85000"/>
        </a:lnSpc>
        <a:spcBef>
          <a:spcPct val="0"/>
        </a:spcBef>
        <a:spcAft>
          <a:spcPct val="0"/>
        </a:spcAft>
        <a:defRPr sz="3000">
          <a:solidFill>
            <a:schemeClr val="bg1"/>
          </a:solidFill>
          <a:latin typeface="Arial" pitchFamily="-65" charset="0"/>
        </a:defRPr>
      </a:lvl8pPr>
      <a:lvl9pPr marL="1827596" algn="l" rtl="0" eaLnBrk="1" fontAlgn="base" hangingPunct="1">
        <a:lnSpc>
          <a:spcPct val="85000"/>
        </a:lnSpc>
        <a:spcBef>
          <a:spcPct val="0"/>
        </a:spcBef>
        <a:spcAft>
          <a:spcPct val="0"/>
        </a:spcAft>
        <a:defRPr sz="3000">
          <a:solidFill>
            <a:schemeClr val="bg1"/>
          </a:solidFill>
          <a:latin typeface="Arial" pitchFamily="-65" charset="0"/>
        </a:defRPr>
      </a:lvl9pPr>
    </p:titleStyle>
    <p:bodyStyle>
      <a:lvl1pPr marL="282388" indent="-282388" algn="l" rtl="0" eaLnBrk="1" fontAlgn="base" hangingPunct="1">
        <a:lnSpc>
          <a:spcPct val="85000"/>
        </a:lnSpc>
        <a:spcBef>
          <a:spcPct val="20000"/>
        </a:spcBef>
        <a:spcAft>
          <a:spcPct val="0"/>
        </a:spcAft>
        <a:buClrTx/>
        <a:buFont typeface="Arial"/>
        <a:buChar char="•"/>
        <a:defRPr sz="2000">
          <a:solidFill>
            <a:srgbClr val="000000"/>
          </a:solidFill>
          <a:latin typeface="+mn-lt"/>
          <a:ea typeface="ヒラギノ角ゴ Pro W3" pitchFamily="-109" charset="-128"/>
          <a:cs typeface="ヒラギノ角ゴ Pro W3" pitchFamily="-109" charset="-128"/>
        </a:defRPr>
      </a:lvl1pPr>
      <a:lvl2pPr marL="636168" indent="-239556" algn="l" rtl="0" eaLnBrk="1" fontAlgn="base" hangingPunct="1">
        <a:lnSpc>
          <a:spcPct val="90000"/>
        </a:lnSpc>
        <a:spcBef>
          <a:spcPts val="600"/>
        </a:spcBef>
        <a:spcAft>
          <a:spcPct val="0"/>
        </a:spcAft>
        <a:buFont typeface="Lucida Grande"/>
        <a:buChar char="-"/>
        <a:defRPr sz="1800">
          <a:solidFill>
            <a:srgbClr val="000000"/>
          </a:solidFill>
          <a:latin typeface="+mn-lt"/>
          <a:ea typeface="ヒラギノ角ゴ Pro W3" pitchFamily="-65" charset="-128"/>
        </a:defRPr>
      </a:lvl2pPr>
      <a:lvl3pPr marL="916968" indent="-166577" algn="l" rtl="0" eaLnBrk="1" fontAlgn="base" hangingPunct="1">
        <a:lnSpc>
          <a:spcPct val="90000"/>
        </a:lnSpc>
        <a:spcBef>
          <a:spcPts val="600"/>
        </a:spcBef>
        <a:spcAft>
          <a:spcPct val="0"/>
        </a:spcAft>
        <a:buChar char="•"/>
        <a:defRPr sz="1800">
          <a:solidFill>
            <a:srgbClr val="000000"/>
          </a:solidFill>
          <a:latin typeface="+mn-lt"/>
          <a:ea typeface="ＭＳ Ｐゴシック" charset="-128"/>
          <a:cs typeface="ＭＳ Ｐゴシック" charset="-128"/>
        </a:defRPr>
      </a:lvl3pPr>
      <a:lvl4pPr marL="1254884" indent="-223691" algn="l" rtl="0" eaLnBrk="1" fontAlgn="base" hangingPunct="1">
        <a:lnSpc>
          <a:spcPct val="90000"/>
        </a:lnSpc>
        <a:spcBef>
          <a:spcPts val="600"/>
        </a:spcBef>
        <a:spcAft>
          <a:spcPct val="0"/>
        </a:spcAft>
        <a:buChar char="–"/>
        <a:defRPr sz="1800">
          <a:solidFill>
            <a:srgbClr val="000000"/>
          </a:solidFill>
          <a:latin typeface="+mn-lt"/>
          <a:ea typeface="ＭＳ Ｐゴシック" charset="-128"/>
        </a:defRPr>
      </a:lvl4pPr>
      <a:lvl5pPr marL="1592799" indent="-223691" algn="l" rtl="0" eaLnBrk="1" fontAlgn="base" hangingPunct="1">
        <a:lnSpc>
          <a:spcPct val="90000"/>
        </a:lnSpc>
        <a:spcBef>
          <a:spcPts val="600"/>
        </a:spcBef>
        <a:spcAft>
          <a:spcPct val="0"/>
        </a:spcAft>
        <a:buChar char="»"/>
        <a:defRPr sz="1800">
          <a:solidFill>
            <a:srgbClr val="000000"/>
          </a:solidFill>
          <a:latin typeface="+mn-lt"/>
          <a:ea typeface="ＭＳ Ｐゴシック" charset="-128"/>
        </a:defRPr>
      </a:lvl5pPr>
      <a:lvl6pPr marL="2049695" indent="-223691" algn="l" rtl="0" eaLnBrk="1" fontAlgn="base" hangingPunct="1">
        <a:lnSpc>
          <a:spcPct val="85000"/>
        </a:lnSpc>
        <a:spcBef>
          <a:spcPct val="20000"/>
        </a:spcBef>
        <a:spcAft>
          <a:spcPct val="0"/>
        </a:spcAft>
        <a:buChar char="»"/>
        <a:defRPr sz="2000">
          <a:solidFill>
            <a:schemeClr val="tx1"/>
          </a:solidFill>
          <a:latin typeface="+mn-lt"/>
          <a:ea typeface="ヒラギノ角ゴ Pro W3" pitchFamily="-65" charset="-128"/>
        </a:defRPr>
      </a:lvl6pPr>
      <a:lvl7pPr marL="2506594" indent="-223691" algn="l" rtl="0" eaLnBrk="1" fontAlgn="base" hangingPunct="1">
        <a:lnSpc>
          <a:spcPct val="85000"/>
        </a:lnSpc>
        <a:spcBef>
          <a:spcPct val="20000"/>
        </a:spcBef>
        <a:spcAft>
          <a:spcPct val="0"/>
        </a:spcAft>
        <a:buChar char="»"/>
        <a:defRPr sz="2000">
          <a:solidFill>
            <a:schemeClr val="tx1"/>
          </a:solidFill>
          <a:latin typeface="+mn-lt"/>
          <a:ea typeface="ヒラギノ角ゴ Pro W3" pitchFamily="-65" charset="-128"/>
        </a:defRPr>
      </a:lvl7pPr>
      <a:lvl8pPr marL="2963495" indent="-223691" algn="l" rtl="0" eaLnBrk="1" fontAlgn="base" hangingPunct="1">
        <a:lnSpc>
          <a:spcPct val="85000"/>
        </a:lnSpc>
        <a:spcBef>
          <a:spcPct val="20000"/>
        </a:spcBef>
        <a:spcAft>
          <a:spcPct val="0"/>
        </a:spcAft>
        <a:buChar char="»"/>
        <a:defRPr sz="2000">
          <a:solidFill>
            <a:schemeClr val="tx1"/>
          </a:solidFill>
          <a:latin typeface="+mn-lt"/>
          <a:ea typeface="ヒラギノ角ゴ Pro W3" pitchFamily="-65" charset="-128"/>
        </a:defRPr>
      </a:lvl8pPr>
      <a:lvl9pPr marL="3420393" indent="-223691" algn="l" rtl="0" eaLnBrk="1" fontAlgn="base" hangingPunct="1">
        <a:lnSpc>
          <a:spcPct val="85000"/>
        </a:lnSpc>
        <a:spcBef>
          <a:spcPct val="20000"/>
        </a:spcBef>
        <a:spcAft>
          <a:spcPct val="0"/>
        </a:spcAft>
        <a:buChar char="»"/>
        <a:defRPr sz="2000">
          <a:solidFill>
            <a:schemeClr val="tx1"/>
          </a:solidFill>
          <a:latin typeface="+mn-lt"/>
          <a:ea typeface="ヒラギノ角ゴ Pro W3" pitchFamily="-65" charset="-128"/>
        </a:defRPr>
      </a:lvl9pPr>
    </p:bodyStyle>
    <p:otherStyle>
      <a:defPPr>
        <a:defRPr lang="en-US"/>
      </a:defPPr>
      <a:lvl1pPr marL="0" algn="l" defTabSz="456899" rtl="0" eaLnBrk="1" latinLnBrk="0" hangingPunct="1">
        <a:defRPr sz="1800" kern="1200">
          <a:solidFill>
            <a:schemeClr val="tx1"/>
          </a:solidFill>
          <a:latin typeface="+mn-lt"/>
          <a:ea typeface="+mn-ea"/>
          <a:cs typeface="+mn-cs"/>
        </a:defRPr>
      </a:lvl1pPr>
      <a:lvl2pPr marL="456899" algn="l" defTabSz="456899" rtl="0" eaLnBrk="1" latinLnBrk="0" hangingPunct="1">
        <a:defRPr sz="1800" kern="1200">
          <a:solidFill>
            <a:schemeClr val="tx1"/>
          </a:solidFill>
          <a:latin typeface="+mn-lt"/>
          <a:ea typeface="+mn-ea"/>
          <a:cs typeface="+mn-cs"/>
        </a:defRPr>
      </a:lvl2pPr>
      <a:lvl3pPr marL="913798" algn="l" defTabSz="456899" rtl="0" eaLnBrk="1" latinLnBrk="0" hangingPunct="1">
        <a:defRPr sz="1800" kern="1200">
          <a:solidFill>
            <a:schemeClr val="tx1"/>
          </a:solidFill>
          <a:latin typeface="+mn-lt"/>
          <a:ea typeface="+mn-ea"/>
          <a:cs typeface="+mn-cs"/>
        </a:defRPr>
      </a:lvl3pPr>
      <a:lvl4pPr marL="1370695" algn="l" defTabSz="456899" rtl="0" eaLnBrk="1" latinLnBrk="0" hangingPunct="1">
        <a:defRPr sz="1800" kern="1200">
          <a:solidFill>
            <a:schemeClr val="tx1"/>
          </a:solidFill>
          <a:latin typeface="+mn-lt"/>
          <a:ea typeface="+mn-ea"/>
          <a:cs typeface="+mn-cs"/>
        </a:defRPr>
      </a:lvl4pPr>
      <a:lvl5pPr marL="1827596" algn="l" defTabSz="456899" rtl="0" eaLnBrk="1" latinLnBrk="0" hangingPunct="1">
        <a:defRPr sz="1800" kern="1200">
          <a:solidFill>
            <a:schemeClr val="tx1"/>
          </a:solidFill>
          <a:latin typeface="+mn-lt"/>
          <a:ea typeface="+mn-ea"/>
          <a:cs typeface="+mn-cs"/>
        </a:defRPr>
      </a:lvl5pPr>
      <a:lvl6pPr marL="2284492" algn="l" defTabSz="456899" rtl="0" eaLnBrk="1" latinLnBrk="0" hangingPunct="1">
        <a:defRPr sz="1800" kern="1200">
          <a:solidFill>
            <a:schemeClr val="tx1"/>
          </a:solidFill>
          <a:latin typeface="+mn-lt"/>
          <a:ea typeface="+mn-ea"/>
          <a:cs typeface="+mn-cs"/>
        </a:defRPr>
      </a:lvl6pPr>
      <a:lvl7pPr marL="2741387" algn="l" defTabSz="456899" rtl="0" eaLnBrk="1" latinLnBrk="0" hangingPunct="1">
        <a:defRPr sz="1800" kern="1200">
          <a:solidFill>
            <a:schemeClr val="tx1"/>
          </a:solidFill>
          <a:latin typeface="+mn-lt"/>
          <a:ea typeface="+mn-ea"/>
          <a:cs typeface="+mn-cs"/>
        </a:defRPr>
      </a:lvl7pPr>
      <a:lvl8pPr marL="3198287" algn="l" defTabSz="456899" rtl="0" eaLnBrk="1" latinLnBrk="0" hangingPunct="1">
        <a:defRPr sz="1800" kern="1200">
          <a:solidFill>
            <a:schemeClr val="tx1"/>
          </a:solidFill>
          <a:latin typeface="+mn-lt"/>
          <a:ea typeface="+mn-ea"/>
          <a:cs typeface="+mn-cs"/>
        </a:defRPr>
      </a:lvl8pPr>
      <a:lvl9pPr marL="3655186" algn="l" defTabSz="456899"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title.jpg"/>
          <p:cNvPicPr>
            <a:picLocks noChangeAspect="1"/>
          </p:cNvPicPr>
          <p:nvPr/>
        </p:nvPicPr>
        <p:blipFill>
          <a:blip r:embed="rId15" cstate="email">
            <a:extLst>
              <a:ext uri="{28A0092B-C50C-407E-A947-70E740481C1C}">
                <a14:useLocalDpi xmlns:a14="http://schemas.microsoft.com/office/drawing/2010/main" val="0"/>
              </a:ext>
            </a:extLst>
          </a:blip>
          <a:stretch>
            <a:fillRect/>
          </a:stretch>
        </p:blipFill>
        <p:spPr>
          <a:xfrm>
            <a:off x="0" y="0"/>
            <a:ext cx="9144000" cy="762000"/>
          </a:xfrm>
          <a:prstGeom prst="rect">
            <a:avLst/>
          </a:prstGeom>
        </p:spPr>
      </p:pic>
      <p:sp>
        <p:nvSpPr>
          <p:cNvPr id="12291" name="Rectangle 15"/>
          <p:cNvSpPr>
            <a:spLocks noGrp="1" noChangeArrowheads="1"/>
          </p:cNvSpPr>
          <p:nvPr>
            <p:ph type="title"/>
          </p:nvPr>
        </p:nvSpPr>
        <p:spPr bwMode="auto">
          <a:xfrm>
            <a:off x="727203" y="50949"/>
            <a:ext cx="8287972" cy="617686"/>
          </a:xfrm>
          <a:prstGeom prst="rect">
            <a:avLst/>
          </a:prstGeom>
          <a:noFill/>
          <a:ln w="9525">
            <a:noFill/>
            <a:miter lim="800000"/>
            <a:headEnd/>
            <a:tailEnd/>
          </a:ln>
        </p:spPr>
        <p:txBody>
          <a:bodyPr vert="horz" wrap="square" lIns="91380" tIns="45690" rIns="91380" bIns="45690" numCol="1" anchor="ctr" anchorCtr="0" compatLnSpc="1">
            <a:prstTxWarp prst="textNoShape">
              <a:avLst/>
            </a:prstTxWarp>
          </a:bodyPr>
          <a:lstStyle/>
          <a:p>
            <a:pPr lvl="0"/>
            <a:r>
              <a:rPr lang="en-US" smtClean="0"/>
              <a:t>Click to edit Master title style</a:t>
            </a:r>
            <a:endParaRPr lang="en-US" dirty="0" smtClean="0"/>
          </a:p>
        </p:txBody>
      </p:sp>
      <p:sp>
        <p:nvSpPr>
          <p:cNvPr id="12292" name="Rectangle 17"/>
          <p:cNvSpPr>
            <a:spLocks noGrp="1" noChangeArrowheads="1"/>
          </p:cNvSpPr>
          <p:nvPr>
            <p:ph type="body" idx="1"/>
          </p:nvPr>
        </p:nvSpPr>
        <p:spPr bwMode="auto">
          <a:xfrm>
            <a:off x="328596" y="884624"/>
            <a:ext cx="8488787" cy="5476269"/>
          </a:xfrm>
          <a:prstGeom prst="rect">
            <a:avLst/>
          </a:prstGeom>
          <a:noFill/>
          <a:ln w="9525">
            <a:noFill/>
            <a:miter lim="800000"/>
            <a:headEnd/>
            <a:tailEnd/>
          </a:ln>
        </p:spPr>
        <p:txBody>
          <a:bodyPr vert="horz" wrap="square" lIns="91380" tIns="45690" rIns="91380" bIns="4569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1060" name="Rectangle 36"/>
          <p:cNvSpPr>
            <a:spLocks noChangeArrowheads="1"/>
          </p:cNvSpPr>
          <p:nvPr/>
        </p:nvSpPr>
        <p:spPr bwMode="auto">
          <a:xfrm>
            <a:off x="0" y="0"/>
            <a:ext cx="9144000" cy="6858000"/>
          </a:xfrm>
          <a:prstGeom prst="rect">
            <a:avLst/>
          </a:prstGeom>
          <a:noFill/>
          <a:ln w="9525">
            <a:noFill/>
            <a:miter lim="800000"/>
            <a:headEnd/>
            <a:tailEnd/>
          </a:ln>
          <a:effectLst/>
        </p:spPr>
        <p:txBody>
          <a:bodyPr wrap="none" lIns="91380" tIns="45690" rIns="91380" bIns="45690" anchor="ctr"/>
          <a:lstStyle/>
          <a:p>
            <a:pPr eaLnBrk="0" hangingPunct="0">
              <a:defRPr/>
            </a:pPr>
            <a:endParaRPr lang="en-US">
              <a:solidFill>
                <a:srgbClr val="FFFFFF"/>
              </a:solidFill>
              <a:latin typeface="Arial" charset="0"/>
            </a:endParaRPr>
          </a:p>
        </p:txBody>
      </p:sp>
      <p:sp>
        <p:nvSpPr>
          <p:cNvPr id="1091" name="Rectangle 67"/>
          <p:cNvSpPr>
            <a:spLocks noChangeArrowheads="1"/>
          </p:cNvSpPr>
          <p:nvPr/>
        </p:nvSpPr>
        <p:spPr bwMode="auto">
          <a:xfrm>
            <a:off x="8603730" y="6578163"/>
            <a:ext cx="495300" cy="354012"/>
          </a:xfrm>
          <a:prstGeom prst="rect">
            <a:avLst/>
          </a:prstGeom>
          <a:noFill/>
          <a:ln w="9525">
            <a:noFill/>
            <a:miter lim="800000"/>
            <a:headEnd/>
            <a:tailEnd/>
          </a:ln>
          <a:effectLst/>
        </p:spPr>
        <p:txBody>
          <a:bodyPr lIns="91380" tIns="45690" rIns="91380" bIns="45690"/>
          <a:lstStyle/>
          <a:p>
            <a:pPr algn="r" eaLnBrk="0" hangingPunct="0">
              <a:defRPr/>
            </a:pPr>
            <a:fld id="{F8D5B1A9-9AEB-4403-B6FB-F1BE4DF40A31}" type="slidenum">
              <a:rPr lang="en-US" sz="1100">
                <a:solidFill>
                  <a:srgbClr val="000000"/>
                </a:solidFill>
                <a:ea typeface="ＭＳ Ｐゴシック" charset="-128"/>
              </a:rPr>
              <a:pPr algn="r" eaLnBrk="0" hangingPunct="0">
                <a:defRPr/>
              </a:pPr>
              <a:t>‹#›</a:t>
            </a:fld>
            <a:endParaRPr lang="en-US" sz="1100" dirty="0">
              <a:solidFill>
                <a:srgbClr val="000000"/>
              </a:solidFill>
              <a:ea typeface="ＭＳ Ｐゴシック" charset="-128"/>
            </a:endParaRPr>
          </a:p>
        </p:txBody>
      </p:sp>
      <p:pic>
        <p:nvPicPr>
          <p:cNvPr id="8" name="Picture 7" descr="2012 PPT Template.jpg"/>
          <p:cNvPicPr>
            <a:picLocks noChangeAspect="1"/>
          </p:cNvPicPr>
          <p:nvPr userDrawn="1"/>
        </p:nvPicPr>
        <p:blipFill rotWithShape="1">
          <a:blip r:embed="rId16" cstate="email">
            <a:extLst>
              <a:ext uri="{28A0092B-C50C-407E-A947-70E740481C1C}">
                <a14:useLocalDpi xmlns:a14="http://schemas.microsoft.com/office/drawing/2010/main" val="0"/>
              </a:ext>
            </a:extLst>
          </a:blip>
          <a:srcRect/>
          <a:stretch/>
        </p:blipFill>
        <p:spPr>
          <a:xfrm>
            <a:off x="0" y="7"/>
            <a:ext cx="9144000" cy="758825"/>
          </a:xfrm>
          <a:prstGeom prst="rect">
            <a:avLst/>
          </a:prstGeom>
        </p:spPr>
      </p:pic>
      <p:sp>
        <p:nvSpPr>
          <p:cNvPr id="9" name="Rectangle 36"/>
          <p:cNvSpPr>
            <a:spLocks noChangeArrowheads="1"/>
          </p:cNvSpPr>
          <p:nvPr userDrawn="1"/>
        </p:nvSpPr>
        <p:spPr bwMode="auto">
          <a:xfrm>
            <a:off x="0" y="0"/>
            <a:ext cx="9144000" cy="6858000"/>
          </a:xfrm>
          <a:prstGeom prst="rect">
            <a:avLst/>
          </a:prstGeom>
          <a:noFill/>
          <a:ln w="9525">
            <a:solidFill>
              <a:schemeClr val="tx1"/>
            </a:solidFill>
            <a:miter lim="800000"/>
            <a:headEnd/>
            <a:tailEnd/>
          </a:ln>
          <a:effectLst/>
        </p:spPr>
        <p:txBody>
          <a:bodyPr wrap="none" lIns="91380" tIns="45690" rIns="91380" bIns="45690" anchor="ctr"/>
          <a:lstStyle/>
          <a:p>
            <a:pPr eaLnBrk="0" hangingPunct="0">
              <a:defRPr/>
            </a:pPr>
            <a:endParaRPr lang="en-US" dirty="0">
              <a:solidFill>
                <a:prstClr val="white"/>
              </a:solidFill>
              <a:latin typeface="Arial" charset="0"/>
            </a:endParaRPr>
          </a:p>
        </p:txBody>
      </p:sp>
      <p:pic>
        <p:nvPicPr>
          <p:cNvPr id="11" name="Picture 25" descr="NASA insigniaCMYK"/>
          <p:cNvPicPr preferRelativeResize="0">
            <a:picLocks noChangeAspect="1" noChangeArrowheads="1"/>
          </p:cNvPicPr>
          <p:nvPr userDrawn="1"/>
        </p:nvPicPr>
        <p:blipFill>
          <a:blip r:embed="rId17" cstate="screen">
            <a:extLst>
              <a:ext uri="{28A0092B-C50C-407E-A947-70E740481C1C}">
                <a14:useLocalDpi xmlns:a14="http://schemas.microsoft.com/office/drawing/2010/main" val="0"/>
              </a:ext>
            </a:extLst>
          </a:blip>
          <a:srcRect/>
          <a:stretch>
            <a:fillRect/>
          </a:stretch>
        </p:blipFill>
        <p:spPr bwMode="auto">
          <a:xfrm>
            <a:off x="28863" y="122166"/>
            <a:ext cx="721562" cy="577741"/>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4830" r:id="rId1"/>
    <p:sldLayoutId id="2147484831" r:id="rId2"/>
    <p:sldLayoutId id="2147484832" r:id="rId3"/>
    <p:sldLayoutId id="2147484833" r:id="rId4"/>
    <p:sldLayoutId id="2147484834" r:id="rId5"/>
    <p:sldLayoutId id="2147484835" r:id="rId6"/>
    <p:sldLayoutId id="2147484836" r:id="rId7"/>
    <p:sldLayoutId id="2147484837" r:id="rId8"/>
    <p:sldLayoutId id="2147484838" r:id="rId9"/>
    <p:sldLayoutId id="2147484839" r:id="rId10"/>
    <p:sldLayoutId id="2147484840" r:id="rId11"/>
    <p:sldLayoutId id="2147484841" r:id="rId12"/>
    <p:sldLayoutId id="2147484842" r:id="rId13"/>
  </p:sldLayoutIdLst>
  <p:transition xmlns:p14="http://schemas.microsoft.com/office/powerpoint/2010/main">
    <p:wipe dir="d"/>
  </p:transition>
  <p:hf hdr="0" ftr="0" dt="0"/>
  <p:txStyles>
    <p:titleStyle>
      <a:lvl1pPr algn="ctr" rtl="0" eaLnBrk="1" fontAlgn="base" hangingPunct="1">
        <a:lnSpc>
          <a:spcPct val="85000"/>
        </a:lnSpc>
        <a:spcBef>
          <a:spcPct val="0"/>
        </a:spcBef>
        <a:spcAft>
          <a:spcPct val="0"/>
        </a:spcAft>
        <a:defRPr sz="2600" b="1">
          <a:solidFill>
            <a:schemeClr val="tx1"/>
          </a:solidFill>
          <a:latin typeface="+mj-lt"/>
          <a:ea typeface="ヒラギノ角ゴ Pro W3" pitchFamily="-109" charset="-128"/>
          <a:cs typeface="ヒラギノ角ゴ Pro W3" pitchFamily="-109" charset="-128"/>
        </a:defRPr>
      </a:lvl1pPr>
      <a:lvl2pPr algn="l" rtl="0" eaLnBrk="1" fontAlgn="base" hangingPunct="1">
        <a:lnSpc>
          <a:spcPct val="85000"/>
        </a:lnSpc>
        <a:spcBef>
          <a:spcPct val="0"/>
        </a:spcBef>
        <a:spcAft>
          <a:spcPct val="0"/>
        </a:spcAft>
        <a:defRPr sz="3000">
          <a:solidFill>
            <a:schemeClr val="bg1"/>
          </a:solidFill>
          <a:latin typeface="Arial" pitchFamily="-65" charset="0"/>
          <a:ea typeface="ヒラギノ角ゴ Pro W3" pitchFamily="-109" charset="-128"/>
          <a:cs typeface="ヒラギノ角ゴ Pro W3" pitchFamily="-109" charset="-128"/>
        </a:defRPr>
      </a:lvl2pPr>
      <a:lvl3pPr algn="l" rtl="0" eaLnBrk="1" fontAlgn="base" hangingPunct="1">
        <a:lnSpc>
          <a:spcPct val="85000"/>
        </a:lnSpc>
        <a:spcBef>
          <a:spcPct val="0"/>
        </a:spcBef>
        <a:spcAft>
          <a:spcPct val="0"/>
        </a:spcAft>
        <a:defRPr sz="3000">
          <a:solidFill>
            <a:schemeClr val="bg1"/>
          </a:solidFill>
          <a:latin typeface="Arial" pitchFamily="-65" charset="0"/>
          <a:ea typeface="ヒラギノ角ゴ Pro W3" pitchFamily="-109" charset="-128"/>
          <a:cs typeface="ヒラギノ角ゴ Pro W3" pitchFamily="-109" charset="-128"/>
        </a:defRPr>
      </a:lvl3pPr>
      <a:lvl4pPr algn="l" rtl="0" eaLnBrk="1" fontAlgn="base" hangingPunct="1">
        <a:lnSpc>
          <a:spcPct val="85000"/>
        </a:lnSpc>
        <a:spcBef>
          <a:spcPct val="0"/>
        </a:spcBef>
        <a:spcAft>
          <a:spcPct val="0"/>
        </a:spcAft>
        <a:defRPr sz="3000">
          <a:solidFill>
            <a:schemeClr val="bg1"/>
          </a:solidFill>
          <a:latin typeface="Arial" pitchFamily="-65" charset="0"/>
          <a:ea typeface="ヒラギノ角ゴ Pro W3" pitchFamily="-109" charset="-128"/>
          <a:cs typeface="ヒラギノ角ゴ Pro W3" pitchFamily="-109" charset="-128"/>
        </a:defRPr>
      </a:lvl4pPr>
      <a:lvl5pPr algn="l" rtl="0" eaLnBrk="1" fontAlgn="base" hangingPunct="1">
        <a:lnSpc>
          <a:spcPct val="85000"/>
        </a:lnSpc>
        <a:spcBef>
          <a:spcPct val="0"/>
        </a:spcBef>
        <a:spcAft>
          <a:spcPct val="0"/>
        </a:spcAft>
        <a:defRPr sz="3000">
          <a:solidFill>
            <a:schemeClr val="bg1"/>
          </a:solidFill>
          <a:latin typeface="Arial" pitchFamily="-65" charset="0"/>
          <a:ea typeface="ヒラギノ角ゴ Pro W3" pitchFamily="-109" charset="-128"/>
          <a:cs typeface="ヒラギノ角ゴ Pro W3" pitchFamily="-109" charset="-128"/>
        </a:defRPr>
      </a:lvl5pPr>
      <a:lvl6pPr marL="456899" algn="l" rtl="0" eaLnBrk="1" fontAlgn="base" hangingPunct="1">
        <a:lnSpc>
          <a:spcPct val="85000"/>
        </a:lnSpc>
        <a:spcBef>
          <a:spcPct val="0"/>
        </a:spcBef>
        <a:spcAft>
          <a:spcPct val="0"/>
        </a:spcAft>
        <a:defRPr sz="3000">
          <a:solidFill>
            <a:schemeClr val="bg1"/>
          </a:solidFill>
          <a:latin typeface="Arial" pitchFamily="-65" charset="0"/>
        </a:defRPr>
      </a:lvl6pPr>
      <a:lvl7pPr marL="913798" algn="l" rtl="0" eaLnBrk="1" fontAlgn="base" hangingPunct="1">
        <a:lnSpc>
          <a:spcPct val="85000"/>
        </a:lnSpc>
        <a:spcBef>
          <a:spcPct val="0"/>
        </a:spcBef>
        <a:spcAft>
          <a:spcPct val="0"/>
        </a:spcAft>
        <a:defRPr sz="3000">
          <a:solidFill>
            <a:schemeClr val="bg1"/>
          </a:solidFill>
          <a:latin typeface="Arial" pitchFamily="-65" charset="0"/>
        </a:defRPr>
      </a:lvl7pPr>
      <a:lvl8pPr marL="1370695" algn="l" rtl="0" eaLnBrk="1" fontAlgn="base" hangingPunct="1">
        <a:lnSpc>
          <a:spcPct val="85000"/>
        </a:lnSpc>
        <a:spcBef>
          <a:spcPct val="0"/>
        </a:spcBef>
        <a:spcAft>
          <a:spcPct val="0"/>
        </a:spcAft>
        <a:defRPr sz="3000">
          <a:solidFill>
            <a:schemeClr val="bg1"/>
          </a:solidFill>
          <a:latin typeface="Arial" pitchFamily="-65" charset="0"/>
        </a:defRPr>
      </a:lvl8pPr>
      <a:lvl9pPr marL="1827596" algn="l" rtl="0" eaLnBrk="1" fontAlgn="base" hangingPunct="1">
        <a:lnSpc>
          <a:spcPct val="85000"/>
        </a:lnSpc>
        <a:spcBef>
          <a:spcPct val="0"/>
        </a:spcBef>
        <a:spcAft>
          <a:spcPct val="0"/>
        </a:spcAft>
        <a:defRPr sz="3000">
          <a:solidFill>
            <a:schemeClr val="bg1"/>
          </a:solidFill>
          <a:latin typeface="Arial" pitchFamily="-65" charset="0"/>
        </a:defRPr>
      </a:lvl9pPr>
    </p:titleStyle>
    <p:bodyStyle>
      <a:lvl1pPr marL="282388" indent="-282388" algn="l" rtl="0" eaLnBrk="1" fontAlgn="base" hangingPunct="1">
        <a:lnSpc>
          <a:spcPct val="85000"/>
        </a:lnSpc>
        <a:spcBef>
          <a:spcPct val="20000"/>
        </a:spcBef>
        <a:spcAft>
          <a:spcPct val="0"/>
        </a:spcAft>
        <a:buClrTx/>
        <a:buFont typeface="Arial"/>
        <a:buChar char="•"/>
        <a:defRPr sz="2000">
          <a:solidFill>
            <a:srgbClr val="000000"/>
          </a:solidFill>
          <a:latin typeface="+mn-lt"/>
          <a:ea typeface="ヒラギノ角ゴ Pro W3" pitchFamily="-109" charset="-128"/>
          <a:cs typeface="ヒラギノ角ゴ Pro W3" pitchFamily="-109" charset="-128"/>
        </a:defRPr>
      </a:lvl1pPr>
      <a:lvl2pPr marL="636168" indent="-239556" algn="l" rtl="0" eaLnBrk="1" fontAlgn="base" hangingPunct="1">
        <a:lnSpc>
          <a:spcPct val="90000"/>
        </a:lnSpc>
        <a:spcBef>
          <a:spcPts val="600"/>
        </a:spcBef>
        <a:spcAft>
          <a:spcPct val="0"/>
        </a:spcAft>
        <a:buFont typeface="Lucida Grande"/>
        <a:buChar char="-"/>
        <a:defRPr sz="1800">
          <a:solidFill>
            <a:srgbClr val="000000"/>
          </a:solidFill>
          <a:latin typeface="+mn-lt"/>
          <a:ea typeface="ヒラギノ角ゴ Pro W3" pitchFamily="-65" charset="-128"/>
        </a:defRPr>
      </a:lvl2pPr>
      <a:lvl3pPr marL="916968" indent="-166577" algn="l" rtl="0" eaLnBrk="1" fontAlgn="base" hangingPunct="1">
        <a:lnSpc>
          <a:spcPct val="90000"/>
        </a:lnSpc>
        <a:spcBef>
          <a:spcPts val="600"/>
        </a:spcBef>
        <a:spcAft>
          <a:spcPct val="0"/>
        </a:spcAft>
        <a:buChar char="•"/>
        <a:defRPr sz="1800">
          <a:solidFill>
            <a:srgbClr val="000000"/>
          </a:solidFill>
          <a:latin typeface="+mn-lt"/>
          <a:ea typeface="ＭＳ Ｐゴシック" charset="-128"/>
          <a:cs typeface="ＭＳ Ｐゴシック" charset="-128"/>
        </a:defRPr>
      </a:lvl3pPr>
      <a:lvl4pPr marL="1254884" indent="-223691" algn="l" rtl="0" eaLnBrk="1" fontAlgn="base" hangingPunct="1">
        <a:lnSpc>
          <a:spcPct val="90000"/>
        </a:lnSpc>
        <a:spcBef>
          <a:spcPts val="600"/>
        </a:spcBef>
        <a:spcAft>
          <a:spcPct val="0"/>
        </a:spcAft>
        <a:buChar char="–"/>
        <a:defRPr sz="1800">
          <a:solidFill>
            <a:srgbClr val="000000"/>
          </a:solidFill>
          <a:latin typeface="+mn-lt"/>
          <a:ea typeface="ＭＳ Ｐゴシック" charset="-128"/>
        </a:defRPr>
      </a:lvl4pPr>
      <a:lvl5pPr marL="1592799" indent="-223691" algn="l" rtl="0" eaLnBrk="1" fontAlgn="base" hangingPunct="1">
        <a:lnSpc>
          <a:spcPct val="90000"/>
        </a:lnSpc>
        <a:spcBef>
          <a:spcPts val="600"/>
        </a:spcBef>
        <a:spcAft>
          <a:spcPct val="0"/>
        </a:spcAft>
        <a:buChar char="»"/>
        <a:defRPr sz="1800">
          <a:solidFill>
            <a:srgbClr val="000000"/>
          </a:solidFill>
          <a:latin typeface="+mn-lt"/>
          <a:ea typeface="ＭＳ Ｐゴシック" charset="-128"/>
        </a:defRPr>
      </a:lvl5pPr>
      <a:lvl6pPr marL="2049695" indent="-223691" algn="l" rtl="0" eaLnBrk="1" fontAlgn="base" hangingPunct="1">
        <a:lnSpc>
          <a:spcPct val="85000"/>
        </a:lnSpc>
        <a:spcBef>
          <a:spcPct val="20000"/>
        </a:spcBef>
        <a:spcAft>
          <a:spcPct val="0"/>
        </a:spcAft>
        <a:buChar char="»"/>
        <a:defRPr sz="2000">
          <a:solidFill>
            <a:schemeClr val="tx1"/>
          </a:solidFill>
          <a:latin typeface="+mn-lt"/>
          <a:ea typeface="ヒラギノ角ゴ Pro W3" pitchFamily="-65" charset="-128"/>
        </a:defRPr>
      </a:lvl6pPr>
      <a:lvl7pPr marL="2506594" indent="-223691" algn="l" rtl="0" eaLnBrk="1" fontAlgn="base" hangingPunct="1">
        <a:lnSpc>
          <a:spcPct val="85000"/>
        </a:lnSpc>
        <a:spcBef>
          <a:spcPct val="20000"/>
        </a:spcBef>
        <a:spcAft>
          <a:spcPct val="0"/>
        </a:spcAft>
        <a:buChar char="»"/>
        <a:defRPr sz="2000">
          <a:solidFill>
            <a:schemeClr val="tx1"/>
          </a:solidFill>
          <a:latin typeface="+mn-lt"/>
          <a:ea typeface="ヒラギノ角ゴ Pro W3" pitchFamily="-65" charset="-128"/>
        </a:defRPr>
      </a:lvl7pPr>
      <a:lvl8pPr marL="2963495" indent="-223691" algn="l" rtl="0" eaLnBrk="1" fontAlgn="base" hangingPunct="1">
        <a:lnSpc>
          <a:spcPct val="85000"/>
        </a:lnSpc>
        <a:spcBef>
          <a:spcPct val="20000"/>
        </a:spcBef>
        <a:spcAft>
          <a:spcPct val="0"/>
        </a:spcAft>
        <a:buChar char="»"/>
        <a:defRPr sz="2000">
          <a:solidFill>
            <a:schemeClr val="tx1"/>
          </a:solidFill>
          <a:latin typeface="+mn-lt"/>
          <a:ea typeface="ヒラギノ角ゴ Pro W3" pitchFamily="-65" charset="-128"/>
        </a:defRPr>
      </a:lvl8pPr>
      <a:lvl9pPr marL="3420393" indent="-223691" algn="l" rtl="0" eaLnBrk="1" fontAlgn="base" hangingPunct="1">
        <a:lnSpc>
          <a:spcPct val="85000"/>
        </a:lnSpc>
        <a:spcBef>
          <a:spcPct val="20000"/>
        </a:spcBef>
        <a:spcAft>
          <a:spcPct val="0"/>
        </a:spcAft>
        <a:buChar char="»"/>
        <a:defRPr sz="2000">
          <a:solidFill>
            <a:schemeClr val="tx1"/>
          </a:solidFill>
          <a:latin typeface="+mn-lt"/>
          <a:ea typeface="ヒラギノ角ゴ Pro W3" pitchFamily="-65" charset="-128"/>
        </a:defRPr>
      </a:lvl9pPr>
    </p:bodyStyle>
    <p:otherStyle>
      <a:defPPr>
        <a:defRPr lang="en-US"/>
      </a:defPPr>
      <a:lvl1pPr marL="0" algn="l" defTabSz="456899" rtl="0" eaLnBrk="1" latinLnBrk="0" hangingPunct="1">
        <a:defRPr sz="1800" kern="1200">
          <a:solidFill>
            <a:schemeClr val="tx1"/>
          </a:solidFill>
          <a:latin typeface="+mn-lt"/>
          <a:ea typeface="+mn-ea"/>
          <a:cs typeface="+mn-cs"/>
        </a:defRPr>
      </a:lvl1pPr>
      <a:lvl2pPr marL="456899" algn="l" defTabSz="456899" rtl="0" eaLnBrk="1" latinLnBrk="0" hangingPunct="1">
        <a:defRPr sz="1800" kern="1200">
          <a:solidFill>
            <a:schemeClr val="tx1"/>
          </a:solidFill>
          <a:latin typeface="+mn-lt"/>
          <a:ea typeface="+mn-ea"/>
          <a:cs typeface="+mn-cs"/>
        </a:defRPr>
      </a:lvl2pPr>
      <a:lvl3pPr marL="913798" algn="l" defTabSz="456899" rtl="0" eaLnBrk="1" latinLnBrk="0" hangingPunct="1">
        <a:defRPr sz="1800" kern="1200">
          <a:solidFill>
            <a:schemeClr val="tx1"/>
          </a:solidFill>
          <a:latin typeface="+mn-lt"/>
          <a:ea typeface="+mn-ea"/>
          <a:cs typeface="+mn-cs"/>
        </a:defRPr>
      </a:lvl3pPr>
      <a:lvl4pPr marL="1370695" algn="l" defTabSz="456899" rtl="0" eaLnBrk="1" latinLnBrk="0" hangingPunct="1">
        <a:defRPr sz="1800" kern="1200">
          <a:solidFill>
            <a:schemeClr val="tx1"/>
          </a:solidFill>
          <a:latin typeface="+mn-lt"/>
          <a:ea typeface="+mn-ea"/>
          <a:cs typeface="+mn-cs"/>
        </a:defRPr>
      </a:lvl4pPr>
      <a:lvl5pPr marL="1827596" algn="l" defTabSz="456899" rtl="0" eaLnBrk="1" latinLnBrk="0" hangingPunct="1">
        <a:defRPr sz="1800" kern="1200">
          <a:solidFill>
            <a:schemeClr val="tx1"/>
          </a:solidFill>
          <a:latin typeface="+mn-lt"/>
          <a:ea typeface="+mn-ea"/>
          <a:cs typeface="+mn-cs"/>
        </a:defRPr>
      </a:lvl5pPr>
      <a:lvl6pPr marL="2284492" algn="l" defTabSz="456899" rtl="0" eaLnBrk="1" latinLnBrk="0" hangingPunct="1">
        <a:defRPr sz="1800" kern="1200">
          <a:solidFill>
            <a:schemeClr val="tx1"/>
          </a:solidFill>
          <a:latin typeface="+mn-lt"/>
          <a:ea typeface="+mn-ea"/>
          <a:cs typeface="+mn-cs"/>
        </a:defRPr>
      </a:lvl6pPr>
      <a:lvl7pPr marL="2741387" algn="l" defTabSz="456899" rtl="0" eaLnBrk="1" latinLnBrk="0" hangingPunct="1">
        <a:defRPr sz="1800" kern="1200">
          <a:solidFill>
            <a:schemeClr val="tx1"/>
          </a:solidFill>
          <a:latin typeface="+mn-lt"/>
          <a:ea typeface="+mn-ea"/>
          <a:cs typeface="+mn-cs"/>
        </a:defRPr>
      </a:lvl7pPr>
      <a:lvl8pPr marL="3198287" algn="l" defTabSz="456899" rtl="0" eaLnBrk="1" latinLnBrk="0" hangingPunct="1">
        <a:defRPr sz="1800" kern="1200">
          <a:solidFill>
            <a:schemeClr val="tx1"/>
          </a:solidFill>
          <a:latin typeface="+mn-lt"/>
          <a:ea typeface="+mn-ea"/>
          <a:cs typeface="+mn-cs"/>
        </a:defRPr>
      </a:lvl8pPr>
      <a:lvl9pPr marL="3655186" algn="l" defTabSz="456899"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title.jpg"/>
          <p:cNvPicPr>
            <a:picLocks noChangeAspect="1"/>
          </p:cNvPicPr>
          <p:nvPr/>
        </p:nvPicPr>
        <p:blipFill>
          <a:blip r:embed="rId15" cstate="email">
            <a:extLst>
              <a:ext uri="{28A0092B-C50C-407E-A947-70E740481C1C}">
                <a14:useLocalDpi xmlns:a14="http://schemas.microsoft.com/office/drawing/2010/main" val="0"/>
              </a:ext>
            </a:extLst>
          </a:blip>
          <a:stretch>
            <a:fillRect/>
          </a:stretch>
        </p:blipFill>
        <p:spPr>
          <a:xfrm>
            <a:off x="0" y="0"/>
            <a:ext cx="9144000" cy="762000"/>
          </a:xfrm>
          <a:prstGeom prst="rect">
            <a:avLst/>
          </a:prstGeom>
        </p:spPr>
      </p:pic>
      <p:sp>
        <p:nvSpPr>
          <p:cNvPr id="12291" name="Rectangle 15"/>
          <p:cNvSpPr>
            <a:spLocks noGrp="1" noChangeArrowheads="1"/>
          </p:cNvSpPr>
          <p:nvPr>
            <p:ph type="title"/>
          </p:nvPr>
        </p:nvSpPr>
        <p:spPr bwMode="auto">
          <a:xfrm>
            <a:off x="727203" y="50949"/>
            <a:ext cx="8287972" cy="617686"/>
          </a:xfrm>
          <a:prstGeom prst="rect">
            <a:avLst/>
          </a:prstGeom>
          <a:noFill/>
          <a:ln w="9525">
            <a:noFill/>
            <a:miter lim="800000"/>
            <a:headEnd/>
            <a:tailEnd/>
          </a:ln>
        </p:spPr>
        <p:txBody>
          <a:bodyPr vert="horz" wrap="square" lIns="91380" tIns="45690" rIns="91380" bIns="45690" numCol="1" anchor="ctr" anchorCtr="0" compatLnSpc="1">
            <a:prstTxWarp prst="textNoShape">
              <a:avLst/>
            </a:prstTxWarp>
          </a:bodyPr>
          <a:lstStyle/>
          <a:p>
            <a:pPr lvl="0"/>
            <a:r>
              <a:rPr lang="en-US" smtClean="0"/>
              <a:t>Click to edit Master title style</a:t>
            </a:r>
            <a:endParaRPr lang="en-US" dirty="0" smtClean="0"/>
          </a:p>
        </p:txBody>
      </p:sp>
      <p:sp>
        <p:nvSpPr>
          <p:cNvPr id="12292" name="Rectangle 17"/>
          <p:cNvSpPr>
            <a:spLocks noGrp="1" noChangeArrowheads="1"/>
          </p:cNvSpPr>
          <p:nvPr>
            <p:ph type="body" idx="1"/>
          </p:nvPr>
        </p:nvSpPr>
        <p:spPr bwMode="auto">
          <a:xfrm>
            <a:off x="328596" y="884624"/>
            <a:ext cx="8488787" cy="5476269"/>
          </a:xfrm>
          <a:prstGeom prst="rect">
            <a:avLst/>
          </a:prstGeom>
          <a:noFill/>
          <a:ln w="9525">
            <a:noFill/>
            <a:miter lim="800000"/>
            <a:headEnd/>
            <a:tailEnd/>
          </a:ln>
        </p:spPr>
        <p:txBody>
          <a:bodyPr vert="horz" wrap="square" lIns="91380" tIns="45690" rIns="91380" bIns="4569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1060" name="Rectangle 36"/>
          <p:cNvSpPr>
            <a:spLocks noChangeArrowheads="1"/>
          </p:cNvSpPr>
          <p:nvPr/>
        </p:nvSpPr>
        <p:spPr bwMode="auto">
          <a:xfrm>
            <a:off x="0" y="0"/>
            <a:ext cx="9144000" cy="6858000"/>
          </a:xfrm>
          <a:prstGeom prst="rect">
            <a:avLst/>
          </a:prstGeom>
          <a:noFill/>
          <a:ln w="9525">
            <a:noFill/>
            <a:miter lim="800000"/>
            <a:headEnd/>
            <a:tailEnd/>
          </a:ln>
          <a:effectLst/>
        </p:spPr>
        <p:txBody>
          <a:bodyPr wrap="none" lIns="91380" tIns="45690" rIns="91380" bIns="45690" anchor="ctr"/>
          <a:lstStyle/>
          <a:p>
            <a:pPr eaLnBrk="0" hangingPunct="0">
              <a:defRPr/>
            </a:pPr>
            <a:endParaRPr lang="en-US">
              <a:solidFill>
                <a:srgbClr val="FFFFFF"/>
              </a:solidFill>
              <a:latin typeface="Arial" charset="0"/>
            </a:endParaRPr>
          </a:p>
        </p:txBody>
      </p:sp>
      <p:sp>
        <p:nvSpPr>
          <p:cNvPr id="1091" name="Rectangle 67"/>
          <p:cNvSpPr>
            <a:spLocks noChangeArrowheads="1"/>
          </p:cNvSpPr>
          <p:nvPr/>
        </p:nvSpPr>
        <p:spPr bwMode="auto">
          <a:xfrm>
            <a:off x="8603730" y="6578163"/>
            <a:ext cx="495300" cy="354012"/>
          </a:xfrm>
          <a:prstGeom prst="rect">
            <a:avLst/>
          </a:prstGeom>
          <a:noFill/>
          <a:ln w="9525">
            <a:noFill/>
            <a:miter lim="800000"/>
            <a:headEnd/>
            <a:tailEnd/>
          </a:ln>
          <a:effectLst/>
        </p:spPr>
        <p:txBody>
          <a:bodyPr lIns="91380" tIns="45690" rIns="91380" bIns="45690"/>
          <a:lstStyle/>
          <a:p>
            <a:pPr algn="r" eaLnBrk="0" hangingPunct="0">
              <a:defRPr/>
            </a:pPr>
            <a:fld id="{F8D5B1A9-9AEB-4403-B6FB-F1BE4DF40A31}" type="slidenum">
              <a:rPr lang="en-US" sz="1100">
                <a:solidFill>
                  <a:srgbClr val="000000"/>
                </a:solidFill>
                <a:ea typeface="ＭＳ Ｐゴシック" charset="-128"/>
              </a:rPr>
              <a:pPr algn="r" eaLnBrk="0" hangingPunct="0">
                <a:defRPr/>
              </a:pPr>
              <a:t>‹#›</a:t>
            </a:fld>
            <a:endParaRPr lang="en-US" sz="1100" dirty="0">
              <a:solidFill>
                <a:srgbClr val="000000"/>
              </a:solidFill>
              <a:ea typeface="ＭＳ Ｐゴシック" charset="-128"/>
            </a:endParaRPr>
          </a:p>
        </p:txBody>
      </p:sp>
      <p:pic>
        <p:nvPicPr>
          <p:cNvPr id="8" name="Picture 7" descr="2012 PPT Template.jpg"/>
          <p:cNvPicPr>
            <a:picLocks noChangeAspect="1"/>
          </p:cNvPicPr>
          <p:nvPr userDrawn="1"/>
        </p:nvPicPr>
        <p:blipFill rotWithShape="1">
          <a:blip r:embed="rId16" cstate="email">
            <a:extLst>
              <a:ext uri="{28A0092B-C50C-407E-A947-70E740481C1C}">
                <a14:useLocalDpi xmlns:a14="http://schemas.microsoft.com/office/drawing/2010/main" val="0"/>
              </a:ext>
            </a:extLst>
          </a:blip>
          <a:srcRect/>
          <a:stretch/>
        </p:blipFill>
        <p:spPr>
          <a:xfrm>
            <a:off x="0" y="7"/>
            <a:ext cx="9144000" cy="758825"/>
          </a:xfrm>
          <a:prstGeom prst="rect">
            <a:avLst/>
          </a:prstGeom>
        </p:spPr>
      </p:pic>
      <p:sp>
        <p:nvSpPr>
          <p:cNvPr id="9" name="Rectangle 36"/>
          <p:cNvSpPr>
            <a:spLocks noChangeArrowheads="1"/>
          </p:cNvSpPr>
          <p:nvPr userDrawn="1"/>
        </p:nvSpPr>
        <p:spPr bwMode="auto">
          <a:xfrm>
            <a:off x="0" y="0"/>
            <a:ext cx="9144000" cy="6858000"/>
          </a:xfrm>
          <a:prstGeom prst="rect">
            <a:avLst/>
          </a:prstGeom>
          <a:noFill/>
          <a:ln w="9525">
            <a:solidFill>
              <a:schemeClr val="tx1"/>
            </a:solidFill>
            <a:miter lim="800000"/>
            <a:headEnd/>
            <a:tailEnd/>
          </a:ln>
          <a:effectLst/>
        </p:spPr>
        <p:txBody>
          <a:bodyPr wrap="none" lIns="91380" tIns="45690" rIns="91380" bIns="45690" anchor="ctr"/>
          <a:lstStyle/>
          <a:p>
            <a:pPr eaLnBrk="0" hangingPunct="0">
              <a:defRPr/>
            </a:pPr>
            <a:endParaRPr lang="en-US" dirty="0">
              <a:solidFill>
                <a:prstClr val="white"/>
              </a:solidFill>
              <a:latin typeface="Arial" charset="0"/>
            </a:endParaRPr>
          </a:p>
        </p:txBody>
      </p:sp>
      <p:pic>
        <p:nvPicPr>
          <p:cNvPr id="11" name="Picture 25" descr="NASA insigniaCMYK"/>
          <p:cNvPicPr preferRelativeResize="0">
            <a:picLocks noChangeAspect="1" noChangeArrowheads="1"/>
          </p:cNvPicPr>
          <p:nvPr userDrawn="1"/>
        </p:nvPicPr>
        <p:blipFill>
          <a:blip r:embed="rId17" cstate="screen">
            <a:extLst>
              <a:ext uri="{28A0092B-C50C-407E-A947-70E740481C1C}">
                <a14:useLocalDpi xmlns:a14="http://schemas.microsoft.com/office/drawing/2010/main" val="0"/>
              </a:ext>
            </a:extLst>
          </a:blip>
          <a:srcRect/>
          <a:stretch>
            <a:fillRect/>
          </a:stretch>
        </p:blipFill>
        <p:spPr bwMode="auto">
          <a:xfrm>
            <a:off x="28863" y="122166"/>
            <a:ext cx="721562" cy="577741"/>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4844" r:id="rId1"/>
    <p:sldLayoutId id="2147484845" r:id="rId2"/>
    <p:sldLayoutId id="2147484846" r:id="rId3"/>
    <p:sldLayoutId id="2147484847" r:id="rId4"/>
    <p:sldLayoutId id="2147484848" r:id="rId5"/>
    <p:sldLayoutId id="2147484849" r:id="rId6"/>
    <p:sldLayoutId id="2147484850" r:id="rId7"/>
    <p:sldLayoutId id="2147484851" r:id="rId8"/>
    <p:sldLayoutId id="2147484852" r:id="rId9"/>
    <p:sldLayoutId id="2147484853" r:id="rId10"/>
    <p:sldLayoutId id="2147484854" r:id="rId11"/>
    <p:sldLayoutId id="2147484855" r:id="rId12"/>
    <p:sldLayoutId id="2147484856" r:id="rId13"/>
  </p:sldLayoutIdLst>
  <p:transition xmlns:p14="http://schemas.microsoft.com/office/powerpoint/2010/main">
    <p:wipe dir="d"/>
  </p:transition>
  <p:hf hdr="0" ftr="0" dt="0"/>
  <p:txStyles>
    <p:titleStyle>
      <a:lvl1pPr algn="ctr" rtl="0" eaLnBrk="1" fontAlgn="base" hangingPunct="1">
        <a:lnSpc>
          <a:spcPct val="85000"/>
        </a:lnSpc>
        <a:spcBef>
          <a:spcPct val="0"/>
        </a:spcBef>
        <a:spcAft>
          <a:spcPct val="0"/>
        </a:spcAft>
        <a:defRPr sz="2600" b="1">
          <a:solidFill>
            <a:schemeClr val="tx1"/>
          </a:solidFill>
          <a:latin typeface="+mj-lt"/>
          <a:ea typeface="ヒラギノ角ゴ Pro W3" pitchFamily="-109" charset="-128"/>
          <a:cs typeface="ヒラギノ角ゴ Pro W3" pitchFamily="-109" charset="-128"/>
        </a:defRPr>
      </a:lvl1pPr>
      <a:lvl2pPr algn="l" rtl="0" eaLnBrk="1" fontAlgn="base" hangingPunct="1">
        <a:lnSpc>
          <a:spcPct val="85000"/>
        </a:lnSpc>
        <a:spcBef>
          <a:spcPct val="0"/>
        </a:spcBef>
        <a:spcAft>
          <a:spcPct val="0"/>
        </a:spcAft>
        <a:defRPr sz="3000">
          <a:solidFill>
            <a:schemeClr val="bg1"/>
          </a:solidFill>
          <a:latin typeface="Arial" pitchFamily="-65" charset="0"/>
          <a:ea typeface="ヒラギノ角ゴ Pro W3" pitchFamily="-109" charset="-128"/>
          <a:cs typeface="ヒラギノ角ゴ Pro W3" pitchFamily="-109" charset="-128"/>
        </a:defRPr>
      </a:lvl2pPr>
      <a:lvl3pPr algn="l" rtl="0" eaLnBrk="1" fontAlgn="base" hangingPunct="1">
        <a:lnSpc>
          <a:spcPct val="85000"/>
        </a:lnSpc>
        <a:spcBef>
          <a:spcPct val="0"/>
        </a:spcBef>
        <a:spcAft>
          <a:spcPct val="0"/>
        </a:spcAft>
        <a:defRPr sz="3000">
          <a:solidFill>
            <a:schemeClr val="bg1"/>
          </a:solidFill>
          <a:latin typeface="Arial" pitchFamily="-65" charset="0"/>
          <a:ea typeface="ヒラギノ角ゴ Pro W3" pitchFamily="-109" charset="-128"/>
          <a:cs typeface="ヒラギノ角ゴ Pro W3" pitchFamily="-109" charset="-128"/>
        </a:defRPr>
      </a:lvl3pPr>
      <a:lvl4pPr algn="l" rtl="0" eaLnBrk="1" fontAlgn="base" hangingPunct="1">
        <a:lnSpc>
          <a:spcPct val="85000"/>
        </a:lnSpc>
        <a:spcBef>
          <a:spcPct val="0"/>
        </a:spcBef>
        <a:spcAft>
          <a:spcPct val="0"/>
        </a:spcAft>
        <a:defRPr sz="3000">
          <a:solidFill>
            <a:schemeClr val="bg1"/>
          </a:solidFill>
          <a:latin typeface="Arial" pitchFamily="-65" charset="0"/>
          <a:ea typeface="ヒラギノ角ゴ Pro W3" pitchFamily="-109" charset="-128"/>
          <a:cs typeface="ヒラギノ角ゴ Pro W3" pitchFamily="-109" charset="-128"/>
        </a:defRPr>
      </a:lvl4pPr>
      <a:lvl5pPr algn="l" rtl="0" eaLnBrk="1" fontAlgn="base" hangingPunct="1">
        <a:lnSpc>
          <a:spcPct val="85000"/>
        </a:lnSpc>
        <a:spcBef>
          <a:spcPct val="0"/>
        </a:spcBef>
        <a:spcAft>
          <a:spcPct val="0"/>
        </a:spcAft>
        <a:defRPr sz="3000">
          <a:solidFill>
            <a:schemeClr val="bg1"/>
          </a:solidFill>
          <a:latin typeface="Arial" pitchFamily="-65" charset="0"/>
          <a:ea typeface="ヒラギノ角ゴ Pro W3" pitchFamily="-109" charset="-128"/>
          <a:cs typeface="ヒラギノ角ゴ Pro W3" pitchFamily="-109" charset="-128"/>
        </a:defRPr>
      </a:lvl5pPr>
      <a:lvl6pPr marL="456899" algn="l" rtl="0" eaLnBrk="1" fontAlgn="base" hangingPunct="1">
        <a:lnSpc>
          <a:spcPct val="85000"/>
        </a:lnSpc>
        <a:spcBef>
          <a:spcPct val="0"/>
        </a:spcBef>
        <a:spcAft>
          <a:spcPct val="0"/>
        </a:spcAft>
        <a:defRPr sz="3000">
          <a:solidFill>
            <a:schemeClr val="bg1"/>
          </a:solidFill>
          <a:latin typeface="Arial" pitchFamily="-65" charset="0"/>
        </a:defRPr>
      </a:lvl6pPr>
      <a:lvl7pPr marL="913798" algn="l" rtl="0" eaLnBrk="1" fontAlgn="base" hangingPunct="1">
        <a:lnSpc>
          <a:spcPct val="85000"/>
        </a:lnSpc>
        <a:spcBef>
          <a:spcPct val="0"/>
        </a:spcBef>
        <a:spcAft>
          <a:spcPct val="0"/>
        </a:spcAft>
        <a:defRPr sz="3000">
          <a:solidFill>
            <a:schemeClr val="bg1"/>
          </a:solidFill>
          <a:latin typeface="Arial" pitchFamily="-65" charset="0"/>
        </a:defRPr>
      </a:lvl7pPr>
      <a:lvl8pPr marL="1370695" algn="l" rtl="0" eaLnBrk="1" fontAlgn="base" hangingPunct="1">
        <a:lnSpc>
          <a:spcPct val="85000"/>
        </a:lnSpc>
        <a:spcBef>
          <a:spcPct val="0"/>
        </a:spcBef>
        <a:spcAft>
          <a:spcPct val="0"/>
        </a:spcAft>
        <a:defRPr sz="3000">
          <a:solidFill>
            <a:schemeClr val="bg1"/>
          </a:solidFill>
          <a:latin typeface="Arial" pitchFamily="-65" charset="0"/>
        </a:defRPr>
      </a:lvl8pPr>
      <a:lvl9pPr marL="1827596" algn="l" rtl="0" eaLnBrk="1" fontAlgn="base" hangingPunct="1">
        <a:lnSpc>
          <a:spcPct val="85000"/>
        </a:lnSpc>
        <a:spcBef>
          <a:spcPct val="0"/>
        </a:spcBef>
        <a:spcAft>
          <a:spcPct val="0"/>
        </a:spcAft>
        <a:defRPr sz="3000">
          <a:solidFill>
            <a:schemeClr val="bg1"/>
          </a:solidFill>
          <a:latin typeface="Arial" pitchFamily="-65" charset="0"/>
        </a:defRPr>
      </a:lvl9pPr>
    </p:titleStyle>
    <p:bodyStyle>
      <a:lvl1pPr marL="282388" indent="-282388" algn="l" rtl="0" eaLnBrk="1" fontAlgn="base" hangingPunct="1">
        <a:lnSpc>
          <a:spcPct val="85000"/>
        </a:lnSpc>
        <a:spcBef>
          <a:spcPct val="20000"/>
        </a:spcBef>
        <a:spcAft>
          <a:spcPct val="0"/>
        </a:spcAft>
        <a:buClrTx/>
        <a:buFont typeface="Arial"/>
        <a:buChar char="•"/>
        <a:defRPr sz="2000">
          <a:solidFill>
            <a:srgbClr val="000000"/>
          </a:solidFill>
          <a:latin typeface="+mn-lt"/>
          <a:ea typeface="ヒラギノ角ゴ Pro W3" pitchFamily="-109" charset="-128"/>
          <a:cs typeface="ヒラギノ角ゴ Pro W3" pitchFamily="-109" charset="-128"/>
        </a:defRPr>
      </a:lvl1pPr>
      <a:lvl2pPr marL="636168" indent="-239556" algn="l" rtl="0" eaLnBrk="1" fontAlgn="base" hangingPunct="1">
        <a:lnSpc>
          <a:spcPct val="90000"/>
        </a:lnSpc>
        <a:spcBef>
          <a:spcPts val="600"/>
        </a:spcBef>
        <a:spcAft>
          <a:spcPct val="0"/>
        </a:spcAft>
        <a:buFont typeface="Lucida Grande"/>
        <a:buChar char="-"/>
        <a:defRPr sz="1800">
          <a:solidFill>
            <a:srgbClr val="000000"/>
          </a:solidFill>
          <a:latin typeface="+mn-lt"/>
          <a:ea typeface="ヒラギノ角ゴ Pro W3" pitchFamily="-65" charset="-128"/>
        </a:defRPr>
      </a:lvl2pPr>
      <a:lvl3pPr marL="916968" indent="-166577" algn="l" rtl="0" eaLnBrk="1" fontAlgn="base" hangingPunct="1">
        <a:lnSpc>
          <a:spcPct val="90000"/>
        </a:lnSpc>
        <a:spcBef>
          <a:spcPts val="600"/>
        </a:spcBef>
        <a:spcAft>
          <a:spcPct val="0"/>
        </a:spcAft>
        <a:buChar char="•"/>
        <a:defRPr sz="1800">
          <a:solidFill>
            <a:srgbClr val="000000"/>
          </a:solidFill>
          <a:latin typeface="+mn-lt"/>
          <a:ea typeface="ＭＳ Ｐゴシック" charset="-128"/>
          <a:cs typeface="ＭＳ Ｐゴシック" charset="-128"/>
        </a:defRPr>
      </a:lvl3pPr>
      <a:lvl4pPr marL="1254884" indent="-223691" algn="l" rtl="0" eaLnBrk="1" fontAlgn="base" hangingPunct="1">
        <a:lnSpc>
          <a:spcPct val="90000"/>
        </a:lnSpc>
        <a:spcBef>
          <a:spcPts val="600"/>
        </a:spcBef>
        <a:spcAft>
          <a:spcPct val="0"/>
        </a:spcAft>
        <a:buChar char="–"/>
        <a:defRPr sz="1800">
          <a:solidFill>
            <a:srgbClr val="000000"/>
          </a:solidFill>
          <a:latin typeface="+mn-lt"/>
          <a:ea typeface="ＭＳ Ｐゴシック" charset="-128"/>
        </a:defRPr>
      </a:lvl4pPr>
      <a:lvl5pPr marL="1592799" indent="-223691" algn="l" rtl="0" eaLnBrk="1" fontAlgn="base" hangingPunct="1">
        <a:lnSpc>
          <a:spcPct val="90000"/>
        </a:lnSpc>
        <a:spcBef>
          <a:spcPts val="600"/>
        </a:spcBef>
        <a:spcAft>
          <a:spcPct val="0"/>
        </a:spcAft>
        <a:buChar char="»"/>
        <a:defRPr sz="1800">
          <a:solidFill>
            <a:srgbClr val="000000"/>
          </a:solidFill>
          <a:latin typeface="+mn-lt"/>
          <a:ea typeface="ＭＳ Ｐゴシック" charset="-128"/>
        </a:defRPr>
      </a:lvl5pPr>
      <a:lvl6pPr marL="2049695" indent="-223691" algn="l" rtl="0" eaLnBrk="1" fontAlgn="base" hangingPunct="1">
        <a:lnSpc>
          <a:spcPct val="85000"/>
        </a:lnSpc>
        <a:spcBef>
          <a:spcPct val="20000"/>
        </a:spcBef>
        <a:spcAft>
          <a:spcPct val="0"/>
        </a:spcAft>
        <a:buChar char="»"/>
        <a:defRPr sz="2000">
          <a:solidFill>
            <a:schemeClr val="tx1"/>
          </a:solidFill>
          <a:latin typeface="+mn-lt"/>
          <a:ea typeface="ヒラギノ角ゴ Pro W3" pitchFamily="-65" charset="-128"/>
        </a:defRPr>
      </a:lvl6pPr>
      <a:lvl7pPr marL="2506594" indent="-223691" algn="l" rtl="0" eaLnBrk="1" fontAlgn="base" hangingPunct="1">
        <a:lnSpc>
          <a:spcPct val="85000"/>
        </a:lnSpc>
        <a:spcBef>
          <a:spcPct val="20000"/>
        </a:spcBef>
        <a:spcAft>
          <a:spcPct val="0"/>
        </a:spcAft>
        <a:buChar char="»"/>
        <a:defRPr sz="2000">
          <a:solidFill>
            <a:schemeClr val="tx1"/>
          </a:solidFill>
          <a:latin typeface="+mn-lt"/>
          <a:ea typeface="ヒラギノ角ゴ Pro W3" pitchFamily="-65" charset="-128"/>
        </a:defRPr>
      </a:lvl7pPr>
      <a:lvl8pPr marL="2963495" indent="-223691" algn="l" rtl="0" eaLnBrk="1" fontAlgn="base" hangingPunct="1">
        <a:lnSpc>
          <a:spcPct val="85000"/>
        </a:lnSpc>
        <a:spcBef>
          <a:spcPct val="20000"/>
        </a:spcBef>
        <a:spcAft>
          <a:spcPct val="0"/>
        </a:spcAft>
        <a:buChar char="»"/>
        <a:defRPr sz="2000">
          <a:solidFill>
            <a:schemeClr val="tx1"/>
          </a:solidFill>
          <a:latin typeface="+mn-lt"/>
          <a:ea typeface="ヒラギノ角ゴ Pro W3" pitchFamily="-65" charset="-128"/>
        </a:defRPr>
      </a:lvl8pPr>
      <a:lvl9pPr marL="3420393" indent="-223691" algn="l" rtl="0" eaLnBrk="1" fontAlgn="base" hangingPunct="1">
        <a:lnSpc>
          <a:spcPct val="85000"/>
        </a:lnSpc>
        <a:spcBef>
          <a:spcPct val="20000"/>
        </a:spcBef>
        <a:spcAft>
          <a:spcPct val="0"/>
        </a:spcAft>
        <a:buChar char="»"/>
        <a:defRPr sz="2000">
          <a:solidFill>
            <a:schemeClr val="tx1"/>
          </a:solidFill>
          <a:latin typeface="+mn-lt"/>
          <a:ea typeface="ヒラギノ角ゴ Pro W3" pitchFamily="-65" charset="-128"/>
        </a:defRPr>
      </a:lvl9pPr>
    </p:bodyStyle>
    <p:otherStyle>
      <a:defPPr>
        <a:defRPr lang="en-US"/>
      </a:defPPr>
      <a:lvl1pPr marL="0" algn="l" defTabSz="456899" rtl="0" eaLnBrk="1" latinLnBrk="0" hangingPunct="1">
        <a:defRPr sz="1800" kern="1200">
          <a:solidFill>
            <a:schemeClr val="tx1"/>
          </a:solidFill>
          <a:latin typeface="+mn-lt"/>
          <a:ea typeface="+mn-ea"/>
          <a:cs typeface="+mn-cs"/>
        </a:defRPr>
      </a:lvl1pPr>
      <a:lvl2pPr marL="456899" algn="l" defTabSz="456899" rtl="0" eaLnBrk="1" latinLnBrk="0" hangingPunct="1">
        <a:defRPr sz="1800" kern="1200">
          <a:solidFill>
            <a:schemeClr val="tx1"/>
          </a:solidFill>
          <a:latin typeface="+mn-lt"/>
          <a:ea typeface="+mn-ea"/>
          <a:cs typeface="+mn-cs"/>
        </a:defRPr>
      </a:lvl2pPr>
      <a:lvl3pPr marL="913798" algn="l" defTabSz="456899" rtl="0" eaLnBrk="1" latinLnBrk="0" hangingPunct="1">
        <a:defRPr sz="1800" kern="1200">
          <a:solidFill>
            <a:schemeClr val="tx1"/>
          </a:solidFill>
          <a:latin typeface="+mn-lt"/>
          <a:ea typeface="+mn-ea"/>
          <a:cs typeface="+mn-cs"/>
        </a:defRPr>
      </a:lvl3pPr>
      <a:lvl4pPr marL="1370695" algn="l" defTabSz="456899" rtl="0" eaLnBrk="1" latinLnBrk="0" hangingPunct="1">
        <a:defRPr sz="1800" kern="1200">
          <a:solidFill>
            <a:schemeClr val="tx1"/>
          </a:solidFill>
          <a:latin typeface="+mn-lt"/>
          <a:ea typeface="+mn-ea"/>
          <a:cs typeface="+mn-cs"/>
        </a:defRPr>
      </a:lvl4pPr>
      <a:lvl5pPr marL="1827596" algn="l" defTabSz="456899" rtl="0" eaLnBrk="1" latinLnBrk="0" hangingPunct="1">
        <a:defRPr sz="1800" kern="1200">
          <a:solidFill>
            <a:schemeClr val="tx1"/>
          </a:solidFill>
          <a:latin typeface="+mn-lt"/>
          <a:ea typeface="+mn-ea"/>
          <a:cs typeface="+mn-cs"/>
        </a:defRPr>
      </a:lvl5pPr>
      <a:lvl6pPr marL="2284492" algn="l" defTabSz="456899" rtl="0" eaLnBrk="1" latinLnBrk="0" hangingPunct="1">
        <a:defRPr sz="1800" kern="1200">
          <a:solidFill>
            <a:schemeClr val="tx1"/>
          </a:solidFill>
          <a:latin typeface="+mn-lt"/>
          <a:ea typeface="+mn-ea"/>
          <a:cs typeface="+mn-cs"/>
        </a:defRPr>
      </a:lvl6pPr>
      <a:lvl7pPr marL="2741387" algn="l" defTabSz="456899" rtl="0" eaLnBrk="1" latinLnBrk="0" hangingPunct="1">
        <a:defRPr sz="1800" kern="1200">
          <a:solidFill>
            <a:schemeClr val="tx1"/>
          </a:solidFill>
          <a:latin typeface="+mn-lt"/>
          <a:ea typeface="+mn-ea"/>
          <a:cs typeface="+mn-cs"/>
        </a:defRPr>
      </a:lvl7pPr>
      <a:lvl8pPr marL="3198287" algn="l" defTabSz="456899" rtl="0" eaLnBrk="1" latinLnBrk="0" hangingPunct="1">
        <a:defRPr sz="1800" kern="1200">
          <a:solidFill>
            <a:schemeClr val="tx1"/>
          </a:solidFill>
          <a:latin typeface="+mn-lt"/>
          <a:ea typeface="+mn-ea"/>
          <a:cs typeface="+mn-cs"/>
        </a:defRPr>
      </a:lvl8pPr>
      <a:lvl9pPr marL="3655186" algn="l" defTabSz="456899"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 name="Footer Placeholder 4"/>
          <p:cNvSpPr txBox="1">
            <a:spLocks/>
          </p:cNvSpPr>
          <p:nvPr/>
        </p:nvSpPr>
        <p:spPr>
          <a:xfrm>
            <a:off x="3124200" y="6356350"/>
            <a:ext cx="2895600" cy="365125"/>
          </a:xfrm>
          <a:prstGeom prst="rect">
            <a:avLst/>
          </a:prstGeom>
        </p:spPr>
        <p:txBody>
          <a:bodyPr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r>
              <a:rPr lang="en-US" dirty="0" smtClean="0">
                <a:solidFill>
                  <a:sysClr val="windowText" lastClr="000000">
                    <a:tint val="75000"/>
                  </a:sysClr>
                </a:solidFill>
                <a:latin typeface="Arial"/>
              </a:rPr>
              <a:t>Monthly Review</a:t>
            </a:r>
            <a:endParaRPr lang="en-US" dirty="0">
              <a:solidFill>
                <a:sysClr val="windowText" lastClr="000000">
                  <a:tint val="75000"/>
                </a:sysClr>
              </a:solidFill>
              <a:latin typeface="Arial"/>
            </a:endParaRPr>
          </a:p>
        </p:txBody>
      </p:sp>
      <p:sp>
        <p:nvSpPr>
          <p:cNvPr id="10" name="Slide Number Placeholder 5"/>
          <p:cNvSpPr txBox="1">
            <a:spLocks/>
          </p:cNvSpPr>
          <p:nvPr/>
        </p:nvSpPr>
        <p:spPr>
          <a:xfrm>
            <a:off x="6553200" y="6356350"/>
            <a:ext cx="2133600" cy="365125"/>
          </a:xfrm>
          <a:prstGeom prst="rect">
            <a:avLst/>
          </a:prstGeom>
        </p:spPr>
        <p:txBody>
          <a:bodyPr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fld id="{548390E6-E539-F641-A15D-C1DBD820B84D}" type="slidenum">
              <a:rPr lang="en-US" smtClean="0">
                <a:solidFill>
                  <a:sysClr val="windowText" lastClr="000000">
                    <a:tint val="75000"/>
                  </a:sysClr>
                </a:solidFill>
                <a:latin typeface="Arial"/>
              </a:rPr>
              <a:pPr fontAlgn="auto">
                <a:spcBef>
                  <a:spcPts val="0"/>
                </a:spcBef>
                <a:spcAft>
                  <a:spcPts val="0"/>
                </a:spcAft>
                <a:defRPr/>
              </a:pPr>
              <a:t>‹#›</a:t>
            </a:fld>
            <a:endParaRPr lang="en-US" dirty="0">
              <a:solidFill>
                <a:sysClr val="windowText" lastClr="000000">
                  <a:tint val="75000"/>
                </a:sysClr>
              </a:solidFill>
              <a:latin typeface="Arial"/>
            </a:endParaRPr>
          </a:p>
        </p:txBody>
      </p:sp>
      <p:sp>
        <p:nvSpPr>
          <p:cNvPr id="1031" name="Title Placeholder 1"/>
          <p:cNvSpPr>
            <a:spLocks noGrp="1"/>
          </p:cNvSpPr>
          <p:nvPr>
            <p:ph type="title"/>
          </p:nvPr>
        </p:nvSpPr>
        <p:spPr bwMode="auto">
          <a:xfrm>
            <a:off x="2103438" y="274638"/>
            <a:ext cx="5486400" cy="59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32" name="Text Placeholder 2"/>
          <p:cNvSpPr>
            <a:spLocks noGrp="1"/>
          </p:cNvSpPr>
          <p:nvPr>
            <p:ph type="body" idx="1"/>
          </p:nvPr>
        </p:nvSpPr>
        <p:spPr bwMode="auto">
          <a:xfrm>
            <a:off x="457200" y="1169988"/>
            <a:ext cx="8229600" cy="495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0"/>
            <a:endParaRPr lang="en-US"/>
          </a:p>
        </p:txBody>
      </p:sp>
      <p:sp>
        <p:nvSpPr>
          <p:cNvPr id="11" name="Date Placeholder 3"/>
          <p:cNvSpPr txBox="1">
            <a:spLocks/>
          </p:cNvSpPr>
          <p:nvPr userDrawn="1"/>
        </p:nvSpPr>
        <p:spPr>
          <a:xfrm>
            <a:off x="457200" y="6356350"/>
            <a:ext cx="2133600" cy="365125"/>
          </a:xfrm>
          <a:prstGeom prst="rect">
            <a:avLst/>
          </a:prstGeom>
        </p:spPr>
        <p:txBody>
          <a:bodyPr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r>
              <a:rPr lang="en-US" dirty="0" smtClean="0">
                <a:solidFill>
                  <a:srgbClr val="878A8B"/>
                </a:solidFill>
                <a:latin typeface="Arial"/>
              </a:rPr>
              <a:t>4 December 2014</a:t>
            </a:r>
            <a:endParaRPr lang="en-US" dirty="0">
              <a:solidFill>
                <a:srgbClr val="878A8B"/>
              </a:solidFill>
              <a:latin typeface="Arial"/>
            </a:endParaRPr>
          </a:p>
        </p:txBody>
      </p:sp>
      <p:pic>
        <p:nvPicPr>
          <p:cNvPr id="13" name="Picture 12" descr="sofialogo.pdf"/>
          <p:cNvPicPr>
            <a:picLocks noChangeAspect="1"/>
          </p:cNvPicPr>
          <p:nvPr userDrawn="1"/>
        </p:nvPicPr>
        <p:blipFill rotWithShape="1">
          <a:blip r:embed="rId12">
            <a:extLst>
              <a:ext uri="{28A0092B-C50C-407E-A947-70E740481C1C}">
                <a14:useLocalDpi xmlns:a14="http://schemas.microsoft.com/office/drawing/2010/main" val="0"/>
              </a:ext>
            </a:extLst>
          </a:blip>
          <a:srcRect/>
          <a:stretch/>
        </p:blipFill>
        <p:spPr>
          <a:xfrm>
            <a:off x="100584" y="210312"/>
            <a:ext cx="1754298" cy="687167"/>
          </a:xfrm>
          <a:prstGeom prst="rect">
            <a:avLst/>
          </a:prstGeom>
        </p:spPr>
      </p:pic>
      <p:pic>
        <p:nvPicPr>
          <p:cNvPr id="14" name="Picture 13" descr="NASALogo.jp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8010144" y="137160"/>
            <a:ext cx="815251" cy="677882"/>
          </a:xfrm>
          <a:prstGeom prst="rect">
            <a:avLst/>
          </a:prstGeom>
        </p:spPr>
      </p:pic>
    </p:spTree>
  </p:cSld>
  <p:clrMap bg1="lt1" tx1="dk1" bg2="lt2" tx2="dk2" accent1="accent1" accent2="accent2" accent3="accent3" accent4="accent4" accent5="accent5" accent6="accent6" hlink="hlink" folHlink="folHlink"/>
  <p:sldLayoutIdLst>
    <p:sldLayoutId id="2147484882" r:id="rId1"/>
    <p:sldLayoutId id="2147484883" r:id="rId2"/>
    <p:sldLayoutId id="2147484884" r:id="rId3"/>
    <p:sldLayoutId id="2147484885" r:id="rId4"/>
    <p:sldLayoutId id="2147484886" r:id="rId5"/>
    <p:sldLayoutId id="2147484887" r:id="rId6"/>
    <p:sldLayoutId id="2147484888" r:id="rId7"/>
    <p:sldLayoutId id="2147484889" r:id="rId8"/>
    <p:sldLayoutId id="2147484890" r:id="rId9"/>
    <p:sldLayoutId id="2147484891" r:id="rId10"/>
  </p:sldLayoutIdLst>
  <p:timing>
    <p:tnLst>
      <p:par>
        <p:cTn xmlns:p14="http://schemas.microsoft.com/office/powerpoint/2010/main" id="1" dur="indefinite" restart="never" nodeType="tmRoot"/>
      </p:par>
    </p:tnLst>
  </p:timing>
  <p:txStyles>
    <p:titleStyle>
      <a:lvl1pPr algn="ctr" rtl="0" eaLnBrk="0" fontAlgn="base" hangingPunct="0">
        <a:spcBef>
          <a:spcPct val="0"/>
        </a:spcBef>
        <a:spcAft>
          <a:spcPct val="0"/>
        </a:spcAft>
        <a:defRPr sz="2400" b="1">
          <a:solidFill>
            <a:schemeClr val="tx1"/>
          </a:solidFill>
          <a:latin typeface="Arial"/>
          <a:ea typeface="MS PGothic" pitchFamily="34" charset="-128"/>
          <a:cs typeface="Arial"/>
        </a:defRPr>
      </a:lvl1pPr>
      <a:lvl2pPr algn="ctr" rtl="0" eaLnBrk="0" fontAlgn="base" hangingPunct="0">
        <a:spcBef>
          <a:spcPct val="0"/>
        </a:spcBef>
        <a:spcAft>
          <a:spcPct val="0"/>
        </a:spcAft>
        <a:defRPr sz="2400" b="1">
          <a:solidFill>
            <a:schemeClr val="tx1"/>
          </a:solidFill>
          <a:latin typeface="Arial" charset="0"/>
          <a:ea typeface="MS PGothic" pitchFamily="34" charset="-128"/>
          <a:cs typeface="ＭＳ Ｐゴシック" charset="-128"/>
        </a:defRPr>
      </a:lvl2pPr>
      <a:lvl3pPr algn="ctr" rtl="0" eaLnBrk="0" fontAlgn="base" hangingPunct="0">
        <a:spcBef>
          <a:spcPct val="0"/>
        </a:spcBef>
        <a:spcAft>
          <a:spcPct val="0"/>
        </a:spcAft>
        <a:defRPr sz="2400" b="1">
          <a:solidFill>
            <a:schemeClr val="tx1"/>
          </a:solidFill>
          <a:latin typeface="Arial" charset="0"/>
          <a:ea typeface="MS PGothic" pitchFamily="34" charset="-128"/>
          <a:cs typeface="ＭＳ Ｐゴシック" charset="-128"/>
        </a:defRPr>
      </a:lvl3pPr>
      <a:lvl4pPr algn="ctr" rtl="0" eaLnBrk="0" fontAlgn="base" hangingPunct="0">
        <a:spcBef>
          <a:spcPct val="0"/>
        </a:spcBef>
        <a:spcAft>
          <a:spcPct val="0"/>
        </a:spcAft>
        <a:defRPr sz="2400" b="1">
          <a:solidFill>
            <a:schemeClr val="tx1"/>
          </a:solidFill>
          <a:latin typeface="Arial" charset="0"/>
          <a:ea typeface="MS PGothic" pitchFamily="34" charset="-128"/>
          <a:cs typeface="ＭＳ Ｐゴシック" charset="-128"/>
        </a:defRPr>
      </a:lvl4pPr>
      <a:lvl5pPr algn="ctr" rtl="0" eaLnBrk="0" fontAlgn="base" hangingPunct="0">
        <a:spcBef>
          <a:spcPct val="0"/>
        </a:spcBef>
        <a:spcAft>
          <a:spcPct val="0"/>
        </a:spcAft>
        <a:defRPr sz="2400" b="1">
          <a:solidFill>
            <a:schemeClr val="tx1"/>
          </a:solidFill>
          <a:latin typeface="Arial" charset="0"/>
          <a:ea typeface="MS PGothic" pitchFamily="34" charset="-128"/>
          <a:cs typeface="ＭＳ Ｐゴシック" charset="-128"/>
        </a:defRPr>
      </a:lvl5pPr>
      <a:lvl6pPr marL="457200" algn="l" rtl="0" eaLnBrk="1" fontAlgn="base" hangingPunct="1">
        <a:spcBef>
          <a:spcPct val="0"/>
        </a:spcBef>
        <a:spcAft>
          <a:spcPct val="0"/>
        </a:spcAft>
        <a:defRPr sz="3100">
          <a:solidFill>
            <a:srgbClr val="333399"/>
          </a:solidFill>
          <a:latin typeface="Helvetica" charset="0"/>
        </a:defRPr>
      </a:lvl6pPr>
      <a:lvl7pPr marL="914400" algn="l" rtl="0" eaLnBrk="1" fontAlgn="base" hangingPunct="1">
        <a:spcBef>
          <a:spcPct val="0"/>
        </a:spcBef>
        <a:spcAft>
          <a:spcPct val="0"/>
        </a:spcAft>
        <a:defRPr sz="3100">
          <a:solidFill>
            <a:srgbClr val="333399"/>
          </a:solidFill>
          <a:latin typeface="Helvetica" charset="0"/>
        </a:defRPr>
      </a:lvl7pPr>
      <a:lvl8pPr marL="1371600" algn="l" rtl="0" eaLnBrk="1" fontAlgn="base" hangingPunct="1">
        <a:spcBef>
          <a:spcPct val="0"/>
        </a:spcBef>
        <a:spcAft>
          <a:spcPct val="0"/>
        </a:spcAft>
        <a:defRPr sz="3100">
          <a:solidFill>
            <a:srgbClr val="333399"/>
          </a:solidFill>
          <a:latin typeface="Helvetica" charset="0"/>
        </a:defRPr>
      </a:lvl8pPr>
      <a:lvl9pPr marL="1828800" algn="l" rtl="0" eaLnBrk="1" fontAlgn="base" hangingPunct="1">
        <a:spcBef>
          <a:spcPct val="0"/>
        </a:spcBef>
        <a:spcAft>
          <a:spcPct val="0"/>
        </a:spcAft>
        <a:defRPr sz="3100">
          <a:solidFill>
            <a:srgbClr val="333399"/>
          </a:solidFill>
          <a:latin typeface="Helvetica" charset="0"/>
        </a:defRPr>
      </a:lvl9pPr>
    </p:titleStyle>
    <p:bodyStyle>
      <a:lvl1pPr marL="166688" indent="-166688" algn="l" rtl="0" eaLnBrk="0" fontAlgn="base" hangingPunct="0">
        <a:lnSpc>
          <a:spcPct val="110000"/>
        </a:lnSpc>
        <a:spcBef>
          <a:spcPct val="30000"/>
        </a:spcBef>
        <a:spcAft>
          <a:spcPct val="0"/>
        </a:spcAft>
        <a:buFont typeface="Arial" charset="0"/>
        <a:buChar char="•"/>
        <a:defRPr sz="2000">
          <a:solidFill>
            <a:srgbClr val="000000"/>
          </a:solidFill>
          <a:latin typeface="Arial"/>
          <a:ea typeface="MS PGothic" pitchFamily="34" charset="-128"/>
          <a:cs typeface="Arial"/>
        </a:defRPr>
      </a:lvl1pPr>
      <a:lvl2pPr marL="401638" indent="-168275" algn="l" rtl="0" eaLnBrk="0" fontAlgn="base" hangingPunct="0">
        <a:spcBef>
          <a:spcPct val="30000"/>
        </a:spcBef>
        <a:spcAft>
          <a:spcPct val="0"/>
        </a:spcAft>
        <a:buFont typeface="Lucida Grande" charset="0"/>
        <a:buChar char="–"/>
        <a:defRPr>
          <a:solidFill>
            <a:srgbClr val="000000"/>
          </a:solidFill>
          <a:latin typeface="Arial"/>
          <a:ea typeface="MS PGothic" pitchFamily="34" charset="-128"/>
          <a:cs typeface="Arial"/>
        </a:defRPr>
      </a:lvl2pPr>
      <a:lvl3pPr marL="857250" indent="-166688" algn="l" rtl="0" eaLnBrk="0" fontAlgn="base" hangingPunct="0">
        <a:spcBef>
          <a:spcPct val="30000"/>
        </a:spcBef>
        <a:spcAft>
          <a:spcPct val="0"/>
        </a:spcAft>
        <a:buChar char="•"/>
        <a:defRPr sz="1600">
          <a:solidFill>
            <a:srgbClr val="000000"/>
          </a:solidFill>
          <a:latin typeface="Arial"/>
          <a:ea typeface="MS PGothic" pitchFamily="34" charset="-128"/>
          <a:cs typeface="Arial"/>
        </a:defRPr>
      </a:lvl3pPr>
      <a:lvl4pPr marL="1314450" indent="-166688" algn="l" rtl="0" eaLnBrk="0" fontAlgn="base" hangingPunct="0">
        <a:spcBef>
          <a:spcPct val="20000"/>
        </a:spcBef>
        <a:spcAft>
          <a:spcPct val="0"/>
        </a:spcAft>
        <a:buChar char="–"/>
        <a:defRPr sz="1600">
          <a:solidFill>
            <a:srgbClr val="000000"/>
          </a:solidFill>
          <a:latin typeface="Arial"/>
          <a:ea typeface="MS PGothic" pitchFamily="34" charset="-128"/>
          <a:cs typeface="Arial"/>
        </a:defRPr>
      </a:lvl4pPr>
      <a:lvl5pPr marL="1716088" indent="-168275" algn="l" rtl="0" eaLnBrk="0" fontAlgn="base" hangingPunct="0">
        <a:spcBef>
          <a:spcPct val="20000"/>
        </a:spcBef>
        <a:spcAft>
          <a:spcPct val="0"/>
        </a:spcAft>
        <a:buChar char="»"/>
        <a:defRPr sz="1600">
          <a:solidFill>
            <a:srgbClr val="000000"/>
          </a:solidFill>
          <a:latin typeface="Arial"/>
          <a:ea typeface="MS PGothic" pitchFamily="34" charset="-128"/>
          <a:cs typeface="Arial"/>
        </a:defRPr>
      </a:lvl5pPr>
      <a:lvl6pPr marL="2514600" indent="-228600" algn="l" rtl="0" eaLnBrk="1" fontAlgn="base" hangingPunct="1">
        <a:spcBef>
          <a:spcPct val="20000"/>
        </a:spcBef>
        <a:spcAft>
          <a:spcPct val="0"/>
        </a:spcAft>
        <a:buChar char="»"/>
        <a:defRPr sz="2000">
          <a:solidFill>
            <a:schemeClr val="tx1"/>
          </a:solidFill>
          <a:latin typeface="Times" charset="0"/>
          <a:ea typeface="ＭＳ Ｐゴシック" charset="-128"/>
        </a:defRPr>
      </a:lvl6pPr>
      <a:lvl7pPr marL="2971800" indent="-228600" algn="l" rtl="0" eaLnBrk="1" fontAlgn="base" hangingPunct="1">
        <a:spcBef>
          <a:spcPct val="20000"/>
        </a:spcBef>
        <a:spcAft>
          <a:spcPct val="0"/>
        </a:spcAft>
        <a:buChar char="»"/>
        <a:defRPr sz="2000">
          <a:solidFill>
            <a:schemeClr val="tx1"/>
          </a:solidFill>
          <a:latin typeface="Times" charset="0"/>
          <a:ea typeface="ＭＳ Ｐゴシック" charset="-128"/>
        </a:defRPr>
      </a:lvl7pPr>
      <a:lvl8pPr marL="3429000" indent="-228600" algn="l" rtl="0" eaLnBrk="1" fontAlgn="base" hangingPunct="1">
        <a:spcBef>
          <a:spcPct val="20000"/>
        </a:spcBef>
        <a:spcAft>
          <a:spcPct val="0"/>
        </a:spcAft>
        <a:buChar char="»"/>
        <a:defRPr sz="2000">
          <a:solidFill>
            <a:schemeClr val="tx1"/>
          </a:solidFill>
          <a:latin typeface="Times" charset="0"/>
          <a:ea typeface="ＭＳ Ｐゴシック" charset="-128"/>
        </a:defRPr>
      </a:lvl8pPr>
      <a:lvl9pPr marL="3886200" indent="-228600" algn="l" rtl="0" eaLnBrk="1" fontAlgn="base" hangingPunct="1">
        <a:spcBef>
          <a:spcPct val="20000"/>
        </a:spcBef>
        <a:spcAft>
          <a:spcPct val="0"/>
        </a:spcAft>
        <a:buChar char="»"/>
        <a:defRPr sz="2000">
          <a:solidFill>
            <a:schemeClr val="tx1"/>
          </a:solidFill>
          <a:latin typeface="Times" charset="0"/>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title.jpg"/>
          <p:cNvPicPr>
            <a:picLocks noChangeAspect="1"/>
          </p:cNvPicPr>
          <p:nvPr/>
        </p:nvPicPr>
        <p:blipFill>
          <a:blip>
            <a:extLst>
              <a:ext uri="{28A0092B-C50C-407E-A947-70E740481C1C}">
                <a14:useLocalDpi xmlns:a14="http://schemas.microsoft.com/office/drawing/2010/main"/>
              </a:ext>
            </a:extLst>
          </a:blip>
          <a:stretch>
            <a:fillRect/>
          </a:stretch>
        </p:blipFill>
        <p:spPr>
          <a:xfrm>
            <a:off x="0" y="0"/>
            <a:ext cx="9144000" cy="762000"/>
          </a:xfrm>
          <a:prstGeom prst="rect">
            <a:avLst/>
          </a:prstGeom>
        </p:spPr>
      </p:pic>
      <p:sp>
        <p:nvSpPr>
          <p:cNvPr id="12291" name="Rectangle 15"/>
          <p:cNvSpPr>
            <a:spLocks noGrp="1" noChangeArrowheads="1"/>
          </p:cNvSpPr>
          <p:nvPr>
            <p:ph type="title"/>
          </p:nvPr>
        </p:nvSpPr>
        <p:spPr bwMode="auto">
          <a:xfrm>
            <a:off x="727203" y="50950"/>
            <a:ext cx="8287972" cy="617686"/>
          </a:xfrm>
          <a:prstGeom prst="rect">
            <a:avLst/>
          </a:prstGeom>
          <a:noFill/>
          <a:ln w="9525">
            <a:noFill/>
            <a:miter lim="800000"/>
            <a:headEnd/>
            <a:tailEnd/>
          </a:ln>
        </p:spPr>
        <p:txBody>
          <a:bodyPr vert="horz" wrap="square" lIns="91358" tIns="45679" rIns="91358" bIns="45679" numCol="1" anchor="ctr" anchorCtr="0" compatLnSpc="1">
            <a:prstTxWarp prst="textNoShape">
              <a:avLst/>
            </a:prstTxWarp>
          </a:bodyPr>
          <a:lstStyle/>
          <a:p>
            <a:pPr lvl="0"/>
            <a:r>
              <a:rPr lang="en-US" smtClean="0"/>
              <a:t>Click to edit Master title style</a:t>
            </a:r>
            <a:endParaRPr lang="en-US" dirty="0" smtClean="0"/>
          </a:p>
        </p:txBody>
      </p:sp>
      <p:sp>
        <p:nvSpPr>
          <p:cNvPr id="12292" name="Rectangle 17"/>
          <p:cNvSpPr>
            <a:spLocks noGrp="1" noChangeArrowheads="1"/>
          </p:cNvSpPr>
          <p:nvPr>
            <p:ph type="body" idx="1"/>
          </p:nvPr>
        </p:nvSpPr>
        <p:spPr bwMode="auto">
          <a:xfrm>
            <a:off x="328596" y="884627"/>
            <a:ext cx="8488787" cy="5476269"/>
          </a:xfrm>
          <a:prstGeom prst="rect">
            <a:avLst/>
          </a:prstGeom>
          <a:noFill/>
          <a:ln w="9525">
            <a:noFill/>
            <a:miter lim="800000"/>
            <a:headEnd/>
            <a:tailEnd/>
          </a:ln>
        </p:spPr>
        <p:txBody>
          <a:bodyPr vert="horz" wrap="square" lIns="91358" tIns="45679" rIns="91358" bIns="45679"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1060" name="Rectangle 36"/>
          <p:cNvSpPr>
            <a:spLocks noChangeArrowheads="1"/>
          </p:cNvSpPr>
          <p:nvPr/>
        </p:nvSpPr>
        <p:spPr bwMode="auto">
          <a:xfrm>
            <a:off x="0" y="0"/>
            <a:ext cx="9144000" cy="6858000"/>
          </a:xfrm>
          <a:prstGeom prst="rect">
            <a:avLst/>
          </a:prstGeom>
          <a:noFill/>
          <a:ln w="9525">
            <a:noFill/>
            <a:miter lim="800000"/>
            <a:headEnd/>
            <a:tailEnd/>
          </a:ln>
          <a:effectLst/>
        </p:spPr>
        <p:txBody>
          <a:bodyPr wrap="none" lIns="91358" tIns="45679" rIns="91358" bIns="45679" anchor="ctr"/>
          <a:lstStyle/>
          <a:p>
            <a:pPr eaLnBrk="0" hangingPunct="0">
              <a:defRPr/>
            </a:pPr>
            <a:endParaRPr lang="en-US" dirty="0">
              <a:solidFill>
                <a:srgbClr val="FFFFFF"/>
              </a:solidFill>
              <a:latin typeface="Arial" charset="0"/>
            </a:endParaRPr>
          </a:p>
        </p:txBody>
      </p:sp>
      <p:sp>
        <p:nvSpPr>
          <p:cNvPr id="1091" name="Rectangle 67"/>
          <p:cNvSpPr>
            <a:spLocks noChangeArrowheads="1"/>
          </p:cNvSpPr>
          <p:nvPr/>
        </p:nvSpPr>
        <p:spPr bwMode="auto">
          <a:xfrm>
            <a:off x="8603730" y="6578163"/>
            <a:ext cx="495300" cy="354012"/>
          </a:xfrm>
          <a:prstGeom prst="rect">
            <a:avLst/>
          </a:prstGeom>
          <a:noFill/>
          <a:ln w="9525">
            <a:noFill/>
            <a:miter lim="800000"/>
            <a:headEnd/>
            <a:tailEnd/>
          </a:ln>
          <a:effectLst/>
        </p:spPr>
        <p:txBody>
          <a:bodyPr lIns="91358" tIns="45679" rIns="91358" bIns="45679"/>
          <a:lstStyle/>
          <a:p>
            <a:pPr algn="r" eaLnBrk="0" hangingPunct="0">
              <a:defRPr/>
            </a:pPr>
            <a:fld id="{F8D5B1A9-9AEB-4403-B6FB-F1BE4DF40A31}" type="slidenum">
              <a:rPr lang="en-US" sz="1100">
                <a:solidFill>
                  <a:srgbClr val="000000"/>
                </a:solidFill>
                <a:ea typeface="ＭＳ Ｐゴシック" charset="-128"/>
              </a:rPr>
              <a:pPr algn="r" eaLnBrk="0" hangingPunct="0">
                <a:defRPr/>
              </a:pPr>
              <a:t>‹#›</a:t>
            </a:fld>
            <a:endParaRPr lang="en-US" sz="1100" dirty="0">
              <a:solidFill>
                <a:srgbClr val="000000"/>
              </a:solidFill>
              <a:ea typeface="ＭＳ Ｐゴシック" charset="-128"/>
            </a:endParaRPr>
          </a:p>
        </p:txBody>
      </p:sp>
      <p:pic>
        <p:nvPicPr>
          <p:cNvPr id="8" name="Picture 7" descr="2012 PPT Template.jpg"/>
          <p:cNvPicPr>
            <a:picLocks noChangeAspect="1"/>
          </p:cNvPicPr>
          <p:nvPr userDrawn="1"/>
        </p:nvPicPr>
        <p:blipFill rotWithShape="1">
          <a:blip r:embed="rId16" cstate="screen">
            <a:extLst>
              <a:ext uri="{28A0092B-C50C-407E-A947-70E740481C1C}">
                <a14:useLocalDpi xmlns:a14="http://schemas.microsoft.com/office/drawing/2010/main" val="0"/>
              </a:ext>
            </a:extLst>
          </a:blip>
          <a:srcRect/>
          <a:stretch/>
        </p:blipFill>
        <p:spPr>
          <a:xfrm>
            <a:off x="0" y="13"/>
            <a:ext cx="9144000" cy="758825"/>
          </a:xfrm>
          <a:prstGeom prst="rect">
            <a:avLst/>
          </a:prstGeom>
        </p:spPr>
      </p:pic>
      <p:sp>
        <p:nvSpPr>
          <p:cNvPr id="9" name="Rectangle 36"/>
          <p:cNvSpPr>
            <a:spLocks noChangeArrowheads="1"/>
          </p:cNvSpPr>
          <p:nvPr userDrawn="1"/>
        </p:nvSpPr>
        <p:spPr bwMode="auto">
          <a:xfrm>
            <a:off x="0" y="0"/>
            <a:ext cx="9144000" cy="6858000"/>
          </a:xfrm>
          <a:prstGeom prst="rect">
            <a:avLst/>
          </a:prstGeom>
          <a:noFill/>
          <a:ln w="9525">
            <a:solidFill>
              <a:schemeClr val="tx1"/>
            </a:solidFill>
            <a:miter lim="800000"/>
            <a:headEnd/>
            <a:tailEnd/>
          </a:ln>
          <a:effectLst/>
        </p:spPr>
        <p:txBody>
          <a:bodyPr wrap="none" lIns="91358" tIns="45679" rIns="91358" bIns="45679" anchor="ctr"/>
          <a:lstStyle/>
          <a:p>
            <a:pPr eaLnBrk="0" hangingPunct="0">
              <a:defRPr/>
            </a:pPr>
            <a:endParaRPr lang="en-US" dirty="0">
              <a:solidFill>
                <a:prstClr val="white"/>
              </a:solidFill>
              <a:latin typeface="Arial" charset="0"/>
            </a:endParaRPr>
          </a:p>
        </p:txBody>
      </p:sp>
    </p:spTree>
    <p:extLst>
      <p:ext uri="{BB962C8B-B14F-4D97-AF65-F5344CB8AC3E}">
        <p14:creationId xmlns:p14="http://schemas.microsoft.com/office/powerpoint/2010/main" val="220925510"/>
      </p:ext>
    </p:extLst>
  </p:cSld>
  <p:clrMap bg1="lt1" tx1="dk1" bg2="lt2" tx2="dk2" accent1="accent1" accent2="accent2" accent3="accent3" accent4="accent4" accent5="accent5" accent6="accent6" hlink="hlink" folHlink="folHlink"/>
  <p:sldLayoutIdLst>
    <p:sldLayoutId id="2147484353" r:id="rId1"/>
    <p:sldLayoutId id="2147484354" r:id="rId2"/>
    <p:sldLayoutId id="2147484355" r:id="rId3"/>
    <p:sldLayoutId id="2147484356" r:id="rId4"/>
    <p:sldLayoutId id="2147484357" r:id="rId5"/>
    <p:sldLayoutId id="2147484358" r:id="rId6"/>
    <p:sldLayoutId id="2147484359" r:id="rId7"/>
    <p:sldLayoutId id="2147484360" r:id="rId8"/>
    <p:sldLayoutId id="2147484361" r:id="rId9"/>
    <p:sldLayoutId id="2147484362" r:id="rId10"/>
    <p:sldLayoutId id="2147484363" r:id="rId11"/>
    <p:sldLayoutId id="2147484364" r:id="rId12"/>
    <p:sldLayoutId id="2147484365" r:id="rId13"/>
    <p:sldLayoutId id="2147484366" r:id="rId14"/>
  </p:sldLayoutIdLst>
  <p:transition xmlns:p14="http://schemas.microsoft.com/office/powerpoint/2010/main" spd="slow">
    <p:fade thruBlk="1"/>
  </p:transition>
  <p:hf sldNum="0" hdr="0" ftr="0" dt="0"/>
  <p:txStyles>
    <p:titleStyle>
      <a:lvl1pPr algn="ctr" rtl="0" eaLnBrk="1" fontAlgn="base" hangingPunct="1">
        <a:lnSpc>
          <a:spcPct val="85000"/>
        </a:lnSpc>
        <a:spcBef>
          <a:spcPct val="0"/>
        </a:spcBef>
        <a:spcAft>
          <a:spcPct val="0"/>
        </a:spcAft>
        <a:defRPr sz="2600" b="1">
          <a:solidFill>
            <a:schemeClr val="tx1"/>
          </a:solidFill>
          <a:latin typeface="+mj-lt"/>
          <a:ea typeface="ヒラギノ角ゴ Pro W3" pitchFamily="-109" charset="-128"/>
          <a:cs typeface="ヒラギノ角ゴ Pro W3" pitchFamily="-109" charset="-128"/>
        </a:defRPr>
      </a:lvl1pPr>
      <a:lvl2pPr algn="l" rtl="0" eaLnBrk="1" fontAlgn="base" hangingPunct="1">
        <a:lnSpc>
          <a:spcPct val="85000"/>
        </a:lnSpc>
        <a:spcBef>
          <a:spcPct val="0"/>
        </a:spcBef>
        <a:spcAft>
          <a:spcPct val="0"/>
        </a:spcAft>
        <a:defRPr sz="3000">
          <a:solidFill>
            <a:schemeClr val="bg1"/>
          </a:solidFill>
          <a:latin typeface="Arial" pitchFamily="-65" charset="0"/>
          <a:ea typeface="ヒラギノ角ゴ Pro W3" pitchFamily="-109" charset="-128"/>
          <a:cs typeface="ヒラギノ角ゴ Pro W3" pitchFamily="-109" charset="-128"/>
        </a:defRPr>
      </a:lvl2pPr>
      <a:lvl3pPr algn="l" rtl="0" eaLnBrk="1" fontAlgn="base" hangingPunct="1">
        <a:lnSpc>
          <a:spcPct val="85000"/>
        </a:lnSpc>
        <a:spcBef>
          <a:spcPct val="0"/>
        </a:spcBef>
        <a:spcAft>
          <a:spcPct val="0"/>
        </a:spcAft>
        <a:defRPr sz="3000">
          <a:solidFill>
            <a:schemeClr val="bg1"/>
          </a:solidFill>
          <a:latin typeface="Arial" pitchFamily="-65" charset="0"/>
          <a:ea typeface="ヒラギノ角ゴ Pro W3" pitchFamily="-109" charset="-128"/>
          <a:cs typeface="ヒラギノ角ゴ Pro W3" pitchFamily="-109" charset="-128"/>
        </a:defRPr>
      </a:lvl3pPr>
      <a:lvl4pPr algn="l" rtl="0" eaLnBrk="1" fontAlgn="base" hangingPunct="1">
        <a:lnSpc>
          <a:spcPct val="85000"/>
        </a:lnSpc>
        <a:spcBef>
          <a:spcPct val="0"/>
        </a:spcBef>
        <a:spcAft>
          <a:spcPct val="0"/>
        </a:spcAft>
        <a:defRPr sz="3000">
          <a:solidFill>
            <a:schemeClr val="bg1"/>
          </a:solidFill>
          <a:latin typeface="Arial" pitchFamily="-65" charset="0"/>
          <a:ea typeface="ヒラギノ角ゴ Pro W3" pitchFamily="-109" charset="-128"/>
          <a:cs typeface="ヒラギノ角ゴ Pro W3" pitchFamily="-109" charset="-128"/>
        </a:defRPr>
      </a:lvl4pPr>
      <a:lvl5pPr algn="l" rtl="0" eaLnBrk="1" fontAlgn="base" hangingPunct="1">
        <a:lnSpc>
          <a:spcPct val="85000"/>
        </a:lnSpc>
        <a:spcBef>
          <a:spcPct val="0"/>
        </a:spcBef>
        <a:spcAft>
          <a:spcPct val="0"/>
        </a:spcAft>
        <a:defRPr sz="3000">
          <a:solidFill>
            <a:schemeClr val="bg1"/>
          </a:solidFill>
          <a:latin typeface="Arial" pitchFamily="-65" charset="0"/>
          <a:ea typeface="ヒラギノ角ゴ Pro W3" pitchFamily="-109" charset="-128"/>
          <a:cs typeface="ヒラギノ角ゴ Pro W3" pitchFamily="-109" charset="-128"/>
        </a:defRPr>
      </a:lvl5pPr>
      <a:lvl6pPr marL="456789" algn="l" rtl="0" eaLnBrk="1" fontAlgn="base" hangingPunct="1">
        <a:lnSpc>
          <a:spcPct val="85000"/>
        </a:lnSpc>
        <a:spcBef>
          <a:spcPct val="0"/>
        </a:spcBef>
        <a:spcAft>
          <a:spcPct val="0"/>
        </a:spcAft>
        <a:defRPr sz="3000">
          <a:solidFill>
            <a:schemeClr val="bg1"/>
          </a:solidFill>
          <a:latin typeface="Arial" pitchFamily="-65" charset="0"/>
        </a:defRPr>
      </a:lvl6pPr>
      <a:lvl7pPr marL="913578" algn="l" rtl="0" eaLnBrk="1" fontAlgn="base" hangingPunct="1">
        <a:lnSpc>
          <a:spcPct val="85000"/>
        </a:lnSpc>
        <a:spcBef>
          <a:spcPct val="0"/>
        </a:spcBef>
        <a:spcAft>
          <a:spcPct val="0"/>
        </a:spcAft>
        <a:defRPr sz="3000">
          <a:solidFill>
            <a:schemeClr val="bg1"/>
          </a:solidFill>
          <a:latin typeface="Arial" pitchFamily="-65" charset="0"/>
        </a:defRPr>
      </a:lvl7pPr>
      <a:lvl8pPr marL="1370365" algn="l" rtl="0" eaLnBrk="1" fontAlgn="base" hangingPunct="1">
        <a:lnSpc>
          <a:spcPct val="85000"/>
        </a:lnSpc>
        <a:spcBef>
          <a:spcPct val="0"/>
        </a:spcBef>
        <a:spcAft>
          <a:spcPct val="0"/>
        </a:spcAft>
        <a:defRPr sz="3000">
          <a:solidFill>
            <a:schemeClr val="bg1"/>
          </a:solidFill>
          <a:latin typeface="Arial" pitchFamily="-65" charset="0"/>
        </a:defRPr>
      </a:lvl8pPr>
      <a:lvl9pPr marL="1827155" algn="l" rtl="0" eaLnBrk="1" fontAlgn="base" hangingPunct="1">
        <a:lnSpc>
          <a:spcPct val="85000"/>
        </a:lnSpc>
        <a:spcBef>
          <a:spcPct val="0"/>
        </a:spcBef>
        <a:spcAft>
          <a:spcPct val="0"/>
        </a:spcAft>
        <a:defRPr sz="3000">
          <a:solidFill>
            <a:schemeClr val="bg1"/>
          </a:solidFill>
          <a:latin typeface="Arial" pitchFamily="-65" charset="0"/>
        </a:defRPr>
      </a:lvl9pPr>
    </p:titleStyle>
    <p:bodyStyle>
      <a:lvl1pPr marL="282321" indent="-282321" algn="l" rtl="0" eaLnBrk="1" fontAlgn="base" hangingPunct="1">
        <a:lnSpc>
          <a:spcPct val="85000"/>
        </a:lnSpc>
        <a:spcBef>
          <a:spcPct val="20000"/>
        </a:spcBef>
        <a:spcAft>
          <a:spcPct val="0"/>
        </a:spcAft>
        <a:buClrTx/>
        <a:buFont typeface="Arial"/>
        <a:buChar char="•"/>
        <a:defRPr sz="2000">
          <a:solidFill>
            <a:srgbClr val="000000"/>
          </a:solidFill>
          <a:latin typeface="+mn-lt"/>
          <a:ea typeface="ヒラギノ角ゴ Pro W3" pitchFamily="-109" charset="-128"/>
          <a:cs typeface="ヒラギノ角ゴ Pro W3" pitchFamily="-109" charset="-128"/>
        </a:defRPr>
      </a:lvl1pPr>
      <a:lvl2pPr marL="636013" indent="-239499" algn="l" rtl="0" eaLnBrk="1" fontAlgn="base" hangingPunct="1">
        <a:lnSpc>
          <a:spcPct val="90000"/>
        </a:lnSpc>
        <a:spcBef>
          <a:spcPts val="600"/>
        </a:spcBef>
        <a:spcAft>
          <a:spcPct val="0"/>
        </a:spcAft>
        <a:buFont typeface="Lucida Grande"/>
        <a:buChar char="-"/>
        <a:defRPr sz="1800">
          <a:solidFill>
            <a:srgbClr val="000000"/>
          </a:solidFill>
          <a:latin typeface="+mn-lt"/>
          <a:ea typeface="ヒラギノ角ゴ Pro W3" pitchFamily="-65" charset="-128"/>
        </a:defRPr>
      </a:lvl2pPr>
      <a:lvl3pPr marL="916747" indent="-166537" algn="l" rtl="0" eaLnBrk="1" fontAlgn="base" hangingPunct="1">
        <a:lnSpc>
          <a:spcPct val="90000"/>
        </a:lnSpc>
        <a:spcBef>
          <a:spcPts val="600"/>
        </a:spcBef>
        <a:spcAft>
          <a:spcPct val="0"/>
        </a:spcAft>
        <a:buChar char="•"/>
        <a:defRPr sz="1800">
          <a:solidFill>
            <a:srgbClr val="000000"/>
          </a:solidFill>
          <a:latin typeface="+mn-lt"/>
          <a:ea typeface="ＭＳ Ｐゴシック" charset="-128"/>
          <a:cs typeface="ＭＳ Ｐゴシック" charset="-128"/>
        </a:defRPr>
      </a:lvl3pPr>
      <a:lvl4pPr marL="1254582" indent="-223635" algn="l" rtl="0" eaLnBrk="1" fontAlgn="base" hangingPunct="1">
        <a:lnSpc>
          <a:spcPct val="90000"/>
        </a:lnSpc>
        <a:spcBef>
          <a:spcPts val="600"/>
        </a:spcBef>
        <a:spcAft>
          <a:spcPct val="0"/>
        </a:spcAft>
        <a:buChar char="–"/>
        <a:defRPr sz="1800">
          <a:solidFill>
            <a:srgbClr val="000000"/>
          </a:solidFill>
          <a:latin typeface="+mn-lt"/>
          <a:ea typeface="ＭＳ Ｐゴシック" charset="-128"/>
        </a:defRPr>
      </a:lvl4pPr>
      <a:lvl5pPr marL="1592415" indent="-223635" algn="l" rtl="0" eaLnBrk="1" fontAlgn="base" hangingPunct="1">
        <a:lnSpc>
          <a:spcPct val="90000"/>
        </a:lnSpc>
        <a:spcBef>
          <a:spcPts val="600"/>
        </a:spcBef>
        <a:spcAft>
          <a:spcPct val="0"/>
        </a:spcAft>
        <a:buChar char="»"/>
        <a:defRPr sz="1800">
          <a:solidFill>
            <a:srgbClr val="000000"/>
          </a:solidFill>
          <a:latin typeface="+mn-lt"/>
          <a:ea typeface="ＭＳ Ｐゴシック" charset="-128"/>
        </a:defRPr>
      </a:lvl5pPr>
      <a:lvl6pPr marL="2049200" indent="-223635" algn="l" rtl="0" eaLnBrk="1" fontAlgn="base" hangingPunct="1">
        <a:lnSpc>
          <a:spcPct val="85000"/>
        </a:lnSpc>
        <a:spcBef>
          <a:spcPct val="20000"/>
        </a:spcBef>
        <a:spcAft>
          <a:spcPct val="0"/>
        </a:spcAft>
        <a:buChar char="»"/>
        <a:defRPr sz="2000">
          <a:solidFill>
            <a:schemeClr val="tx1"/>
          </a:solidFill>
          <a:latin typeface="+mn-lt"/>
          <a:ea typeface="ヒラギノ角ゴ Pro W3" pitchFamily="-65" charset="-128"/>
        </a:defRPr>
      </a:lvl6pPr>
      <a:lvl7pPr marL="2505990" indent="-223635" algn="l" rtl="0" eaLnBrk="1" fontAlgn="base" hangingPunct="1">
        <a:lnSpc>
          <a:spcPct val="85000"/>
        </a:lnSpc>
        <a:spcBef>
          <a:spcPct val="20000"/>
        </a:spcBef>
        <a:spcAft>
          <a:spcPct val="0"/>
        </a:spcAft>
        <a:buChar char="»"/>
        <a:defRPr sz="2000">
          <a:solidFill>
            <a:schemeClr val="tx1"/>
          </a:solidFill>
          <a:latin typeface="+mn-lt"/>
          <a:ea typeface="ヒラギノ角ゴ Pro W3" pitchFamily="-65" charset="-128"/>
        </a:defRPr>
      </a:lvl7pPr>
      <a:lvl8pPr marL="2962781" indent="-223635" algn="l" rtl="0" eaLnBrk="1" fontAlgn="base" hangingPunct="1">
        <a:lnSpc>
          <a:spcPct val="85000"/>
        </a:lnSpc>
        <a:spcBef>
          <a:spcPct val="20000"/>
        </a:spcBef>
        <a:spcAft>
          <a:spcPct val="0"/>
        </a:spcAft>
        <a:buChar char="»"/>
        <a:defRPr sz="2000">
          <a:solidFill>
            <a:schemeClr val="tx1"/>
          </a:solidFill>
          <a:latin typeface="+mn-lt"/>
          <a:ea typeface="ヒラギノ角ゴ Pro W3" pitchFamily="-65" charset="-128"/>
        </a:defRPr>
      </a:lvl8pPr>
      <a:lvl9pPr marL="3419568" indent="-223635" algn="l" rtl="0" eaLnBrk="1" fontAlgn="base" hangingPunct="1">
        <a:lnSpc>
          <a:spcPct val="85000"/>
        </a:lnSpc>
        <a:spcBef>
          <a:spcPct val="20000"/>
        </a:spcBef>
        <a:spcAft>
          <a:spcPct val="0"/>
        </a:spcAft>
        <a:buChar char="»"/>
        <a:defRPr sz="2000">
          <a:solidFill>
            <a:schemeClr val="tx1"/>
          </a:solidFill>
          <a:latin typeface="+mn-lt"/>
          <a:ea typeface="ヒラギノ角ゴ Pro W3" pitchFamily="-65" charset="-128"/>
        </a:defRPr>
      </a:lvl9pPr>
    </p:bodyStyle>
    <p:otherStyle>
      <a:defPPr>
        <a:defRPr lang="en-US"/>
      </a:defPPr>
      <a:lvl1pPr marL="0" algn="l" defTabSz="456789" rtl="0" eaLnBrk="1" latinLnBrk="0" hangingPunct="1">
        <a:defRPr sz="1800" kern="1200">
          <a:solidFill>
            <a:schemeClr val="tx1"/>
          </a:solidFill>
          <a:latin typeface="+mn-lt"/>
          <a:ea typeface="+mn-ea"/>
          <a:cs typeface="+mn-cs"/>
        </a:defRPr>
      </a:lvl1pPr>
      <a:lvl2pPr marL="456789" algn="l" defTabSz="456789" rtl="0" eaLnBrk="1" latinLnBrk="0" hangingPunct="1">
        <a:defRPr sz="1800" kern="1200">
          <a:solidFill>
            <a:schemeClr val="tx1"/>
          </a:solidFill>
          <a:latin typeface="+mn-lt"/>
          <a:ea typeface="+mn-ea"/>
          <a:cs typeface="+mn-cs"/>
        </a:defRPr>
      </a:lvl2pPr>
      <a:lvl3pPr marL="913578" algn="l" defTabSz="456789" rtl="0" eaLnBrk="1" latinLnBrk="0" hangingPunct="1">
        <a:defRPr sz="1800" kern="1200">
          <a:solidFill>
            <a:schemeClr val="tx1"/>
          </a:solidFill>
          <a:latin typeface="+mn-lt"/>
          <a:ea typeface="+mn-ea"/>
          <a:cs typeface="+mn-cs"/>
        </a:defRPr>
      </a:lvl3pPr>
      <a:lvl4pPr marL="1370365" algn="l" defTabSz="456789" rtl="0" eaLnBrk="1" latinLnBrk="0" hangingPunct="1">
        <a:defRPr sz="1800" kern="1200">
          <a:solidFill>
            <a:schemeClr val="tx1"/>
          </a:solidFill>
          <a:latin typeface="+mn-lt"/>
          <a:ea typeface="+mn-ea"/>
          <a:cs typeface="+mn-cs"/>
        </a:defRPr>
      </a:lvl4pPr>
      <a:lvl5pPr marL="1827155" algn="l" defTabSz="456789" rtl="0" eaLnBrk="1" latinLnBrk="0" hangingPunct="1">
        <a:defRPr sz="1800" kern="1200">
          <a:solidFill>
            <a:schemeClr val="tx1"/>
          </a:solidFill>
          <a:latin typeface="+mn-lt"/>
          <a:ea typeface="+mn-ea"/>
          <a:cs typeface="+mn-cs"/>
        </a:defRPr>
      </a:lvl5pPr>
      <a:lvl6pPr marL="2283941" algn="l" defTabSz="456789" rtl="0" eaLnBrk="1" latinLnBrk="0" hangingPunct="1">
        <a:defRPr sz="1800" kern="1200">
          <a:solidFill>
            <a:schemeClr val="tx1"/>
          </a:solidFill>
          <a:latin typeface="+mn-lt"/>
          <a:ea typeface="+mn-ea"/>
          <a:cs typeface="+mn-cs"/>
        </a:defRPr>
      </a:lvl6pPr>
      <a:lvl7pPr marL="2740726" algn="l" defTabSz="456789" rtl="0" eaLnBrk="1" latinLnBrk="0" hangingPunct="1">
        <a:defRPr sz="1800" kern="1200">
          <a:solidFill>
            <a:schemeClr val="tx1"/>
          </a:solidFill>
          <a:latin typeface="+mn-lt"/>
          <a:ea typeface="+mn-ea"/>
          <a:cs typeface="+mn-cs"/>
        </a:defRPr>
      </a:lvl7pPr>
      <a:lvl8pPr marL="3197517" algn="l" defTabSz="456789" rtl="0" eaLnBrk="1" latinLnBrk="0" hangingPunct="1">
        <a:defRPr sz="1800" kern="1200">
          <a:solidFill>
            <a:schemeClr val="tx1"/>
          </a:solidFill>
          <a:latin typeface="+mn-lt"/>
          <a:ea typeface="+mn-ea"/>
          <a:cs typeface="+mn-cs"/>
        </a:defRPr>
      </a:lvl8pPr>
      <a:lvl9pPr marL="3654305" algn="l" defTabSz="456789"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title.jpg"/>
          <p:cNvPicPr>
            <a:picLocks noChangeAspect="1"/>
          </p:cNvPicPr>
          <p:nvPr/>
        </p:nvPicPr>
        <p:blipFill>
          <a:blip r:embed="rId14" cstate="email">
            <a:extLst>
              <a:ext uri="{28A0092B-C50C-407E-A947-70E740481C1C}">
                <a14:useLocalDpi xmlns:a14="http://schemas.microsoft.com/office/drawing/2010/main" val="0"/>
              </a:ext>
            </a:extLst>
          </a:blip>
          <a:stretch>
            <a:fillRect/>
          </a:stretch>
        </p:blipFill>
        <p:spPr>
          <a:xfrm>
            <a:off x="0" y="0"/>
            <a:ext cx="9144000" cy="762000"/>
          </a:xfrm>
          <a:prstGeom prst="rect">
            <a:avLst/>
          </a:prstGeom>
        </p:spPr>
      </p:pic>
      <p:sp>
        <p:nvSpPr>
          <p:cNvPr id="12291" name="Rectangle 15"/>
          <p:cNvSpPr>
            <a:spLocks noGrp="1" noChangeArrowheads="1"/>
          </p:cNvSpPr>
          <p:nvPr>
            <p:ph type="title"/>
          </p:nvPr>
        </p:nvSpPr>
        <p:spPr bwMode="auto">
          <a:xfrm>
            <a:off x="727203" y="50949"/>
            <a:ext cx="8287972" cy="617686"/>
          </a:xfrm>
          <a:prstGeom prst="rect">
            <a:avLst/>
          </a:prstGeom>
          <a:noFill/>
          <a:ln w="9525">
            <a:noFill/>
            <a:miter lim="800000"/>
            <a:headEnd/>
            <a:tailEnd/>
          </a:ln>
        </p:spPr>
        <p:txBody>
          <a:bodyPr vert="horz" wrap="square" lIns="91380" tIns="45690" rIns="91380" bIns="45690" numCol="1" anchor="ctr" anchorCtr="0" compatLnSpc="1">
            <a:prstTxWarp prst="textNoShape">
              <a:avLst/>
            </a:prstTxWarp>
          </a:bodyPr>
          <a:lstStyle/>
          <a:p>
            <a:pPr lvl="0"/>
            <a:r>
              <a:rPr lang="en-US" smtClean="0"/>
              <a:t>Click to edit Master title style</a:t>
            </a:r>
            <a:endParaRPr lang="en-US" dirty="0" smtClean="0"/>
          </a:p>
        </p:txBody>
      </p:sp>
      <p:sp>
        <p:nvSpPr>
          <p:cNvPr id="12292" name="Rectangle 17"/>
          <p:cNvSpPr>
            <a:spLocks noGrp="1" noChangeArrowheads="1"/>
          </p:cNvSpPr>
          <p:nvPr>
            <p:ph type="body" idx="1"/>
          </p:nvPr>
        </p:nvSpPr>
        <p:spPr bwMode="auto">
          <a:xfrm>
            <a:off x="328596" y="884624"/>
            <a:ext cx="8488787" cy="5476269"/>
          </a:xfrm>
          <a:prstGeom prst="rect">
            <a:avLst/>
          </a:prstGeom>
          <a:noFill/>
          <a:ln w="9525">
            <a:noFill/>
            <a:miter lim="800000"/>
            <a:headEnd/>
            <a:tailEnd/>
          </a:ln>
        </p:spPr>
        <p:txBody>
          <a:bodyPr vert="horz" wrap="square" lIns="91380" tIns="45690" rIns="91380" bIns="4569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1060" name="Rectangle 36"/>
          <p:cNvSpPr>
            <a:spLocks noChangeArrowheads="1"/>
          </p:cNvSpPr>
          <p:nvPr/>
        </p:nvSpPr>
        <p:spPr bwMode="auto">
          <a:xfrm>
            <a:off x="0" y="0"/>
            <a:ext cx="9144000" cy="6858000"/>
          </a:xfrm>
          <a:prstGeom prst="rect">
            <a:avLst/>
          </a:prstGeom>
          <a:noFill/>
          <a:ln w="9525">
            <a:noFill/>
            <a:miter lim="800000"/>
            <a:headEnd/>
            <a:tailEnd/>
          </a:ln>
          <a:effectLst/>
        </p:spPr>
        <p:txBody>
          <a:bodyPr wrap="none" lIns="91380" tIns="45690" rIns="91380" bIns="45690" anchor="ctr"/>
          <a:lstStyle/>
          <a:p>
            <a:pPr eaLnBrk="0" hangingPunct="0">
              <a:defRPr/>
            </a:pPr>
            <a:endParaRPr lang="en-US">
              <a:solidFill>
                <a:srgbClr val="FFFFFF"/>
              </a:solidFill>
              <a:latin typeface="Arial" charset="0"/>
            </a:endParaRPr>
          </a:p>
        </p:txBody>
      </p:sp>
      <p:sp>
        <p:nvSpPr>
          <p:cNvPr id="1091" name="Rectangle 67"/>
          <p:cNvSpPr>
            <a:spLocks noChangeArrowheads="1"/>
          </p:cNvSpPr>
          <p:nvPr/>
        </p:nvSpPr>
        <p:spPr bwMode="auto">
          <a:xfrm>
            <a:off x="8603730" y="6578163"/>
            <a:ext cx="495300" cy="354012"/>
          </a:xfrm>
          <a:prstGeom prst="rect">
            <a:avLst/>
          </a:prstGeom>
          <a:noFill/>
          <a:ln w="9525">
            <a:noFill/>
            <a:miter lim="800000"/>
            <a:headEnd/>
            <a:tailEnd/>
          </a:ln>
          <a:effectLst/>
        </p:spPr>
        <p:txBody>
          <a:bodyPr lIns="91380" tIns="45690" rIns="91380" bIns="45690"/>
          <a:lstStyle/>
          <a:p>
            <a:pPr algn="r" eaLnBrk="0" hangingPunct="0">
              <a:defRPr/>
            </a:pPr>
            <a:fld id="{F8D5B1A9-9AEB-4403-B6FB-F1BE4DF40A31}" type="slidenum">
              <a:rPr lang="en-US" sz="1100">
                <a:solidFill>
                  <a:srgbClr val="000000"/>
                </a:solidFill>
                <a:ea typeface="ＭＳ Ｐゴシック" charset="-128"/>
              </a:rPr>
              <a:pPr algn="r" eaLnBrk="0" hangingPunct="0">
                <a:defRPr/>
              </a:pPr>
              <a:t>‹#›</a:t>
            </a:fld>
            <a:endParaRPr lang="en-US" sz="1100" dirty="0">
              <a:solidFill>
                <a:srgbClr val="000000"/>
              </a:solidFill>
              <a:ea typeface="ＭＳ Ｐゴシック" charset="-128"/>
            </a:endParaRPr>
          </a:p>
        </p:txBody>
      </p:sp>
      <p:pic>
        <p:nvPicPr>
          <p:cNvPr id="8" name="Picture 7" descr="2012 PPT Template.jpg"/>
          <p:cNvPicPr>
            <a:picLocks noChangeAspect="1"/>
          </p:cNvPicPr>
          <p:nvPr userDrawn="1"/>
        </p:nvPicPr>
        <p:blipFill rotWithShape="1">
          <a:blip r:embed="rId15" cstate="email">
            <a:extLst>
              <a:ext uri="{28A0092B-C50C-407E-A947-70E740481C1C}">
                <a14:useLocalDpi xmlns:a14="http://schemas.microsoft.com/office/drawing/2010/main" val="0"/>
              </a:ext>
            </a:extLst>
          </a:blip>
          <a:srcRect/>
          <a:stretch/>
        </p:blipFill>
        <p:spPr>
          <a:xfrm>
            <a:off x="0" y="7"/>
            <a:ext cx="9144000" cy="758825"/>
          </a:xfrm>
          <a:prstGeom prst="rect">
            <a:avLst/>
          </a:prstGeom>
        </p:spPr>
      </p:pic>
      <p:sp>
        <p:nvSpPr>
          <p:cNvPr id="9" name="Rectangle 36"/>
          <p:cNvSpPr>
            <a:spLocks noChangeArrowheads="1"/>
          </p:cNvSpPr>
          <p:nvPr userDrawn="1"/>
        </p:nvSpPr>
        <p:spPr bwMode="auto">
          <a:xfrm>
            <a:off x="0" y="0"/>
            <a:ext cx="9144000" cy="6858000"/>
          </a:xfrm>
          <a:prstGeom prst="rect">
            <a:avLst/>
          </a:prstGeom>
          <a:noFill/>
          <a:ln w="9525">
            <a:solidFill>
              <a:schemeClr val="tx1"/>
            </a:solidFill>
            <a:miter lim="800000"/>
            <a:headEnd/>
            <a:tailEnd/>
          </a:ln>
          <a:effectLst/>
        </p:spPr>
        <p:txBody>
          <a:bodyPr wrap="none" lIns="91380" tIns="45690" rIns="91380" bIns="45690" anchor="ctr"/>
          <a:lstStyle/>
          <a:p>
            <a:pPr eaLnBrk="0" hangingPunct="0">
              <a:defRPr/>
            </a:pPr>
            <a:endParaRPr lang="en-US" dirty="0">
              <a:solidFill>
                <a:prstClr val="white"/>
              </a:solidFill>
              <a:latin typeface="Arial" charset="0"/>
            </a:endParaRPr>
          </a:p>
        </p:txBody>
      </p:sp>
      <p:pic>
        <p:nvPicPr>
          <p:cNvPr id="11" name="Picture 25" descr="NASA insigniaCMYK"/>
          <p:cNvPicPr preferRelativeResize="0">
            <a:picLocks noChangeAspect="1" noChangeArrowheads="1"/>
          </p:cNvPicPr>
          <p:nvPr userDrawn="1"/>
        </p:nvPicPr>
        <p:blipFill>
          <a:blip r:embed="rId16" cstate="email">
            <a:extLst>
              <a:ext uri="{28A0092B-C50C-407E-A947-70E740481C1C}">
                <a14:useLocalDpi xmlns:a14="http://schemas.microsoft.com/office/drawing/2010/main" val="0"/>
              </a:ext>
            </a:extLst>
          </a:blip>
          <a:srcRect/>
          <a:stretch>
            <a:fillRect/>
          </a:stretch>
        </p:blipFill>
        <p:spPr bwMode="auto">
          <a:xfrm>
            <a:off x="28863" y="122166"/>
            <a:ext cx="721562" cy="577741"/>
          </a:xfrm>
          <a:prstGeom prst="rect">
            <a:avLst/>
          </a:prstGeom>
          <a:noFill/>
          <a:ln w="9525">
            <a:noFill/>
            <a:miter lim="800000"/>
            <a:headEnd/>
            <a:tailEnd/>
          </a:ln>
        </p:spPr>
      </p:pic>
    </p:spTree>
    <p:extLst>
      <p:ext uri="{BB962C8B-B14F-4D97-AF65-F5344CB8AC3E}">
        <p14:creationId xmlns:p14="http://schemas.microsoft.com/office/powerpoint/2010/main" val="4008732078"/>
      </p:ext>
    </p:extLst>
  </p:cSld>
  <p:clrMap bg1="lt1" tx1="dk1" bg2="lt2" tx2="dk2" accent1="accent1" accent2="accent2" accent3="accent3" accent4="accent4" accent5="accent5" accent6="accent6" hlink="hlink" folHlink="folHlink"/>
  <p:sldLayoutIdLst>
    <p:sldLayoutId id="2147484368" r:id="rId1"/>
    <p:sldLayoutId id="2147484369" r:id="rId2"/>
    <p:sldLayoutId id="2147484370" r:id="rId3"/>
    <p:sldLayoutId id="2147484371" r:id="rId4"/>
    <p:sldLayoutId id="2147484372" r:id="rId5"/>
    <p:sldLayoutId id="2147484373" r:id="rId6"/>
    <p:sldLayoutId id="2147484374" r:id="rId7"/>
    <p:sldLayoutId id="2147484375" r:id="rId8"/>
    <p:sldLayoutId id="2147484376" r:id="rId9"/>
    <p:sldLayoutId id="2147484377" r:id="rId10"/>
    <p:sldLayoutId id="2147484378" r:id="rId11"/>
    <p:sldLayoutId id="2147484379" r:id="rId12"/>
  </p:sldLayoutIdLst>
  <p:transition xmlns:p14="http://schemas.microsoft.com/office/powerpoint/2010/main" spd="slow">
    <p:fade thruBlk="1"/>
  </p:transition>
  <p:hf hdr="0" ftr="0" dt="0"/>
  <p:txStyles>
    <p:titleStyle>
      <a:lvl1pPr algn="ctr" rtl="0" eaLnBrk="1" fontAlgn="base" hangingPunct="1">
        <a:lnSpc>
          <a:spcPct val="85000"/>
        </a:lnSpc>
        <a:spcBef>
          <a:spcPct val="0"/>
        </a:spcBef>
        <a:spcAft>
          <a:spcPct val="0"/>
        </a:spcAft>
        <a:defRPr sz="2600" b="1">
          <a:solidFill>
            <a:schemeClr val="tx1"/>
          </a:solidFill>
          <a:latin typeface="+mj-lt"/>
          <a:ea typeface="ヒラギノ角ゴ Pro W3" pitchFamily="-109" charset="-128"/>
          <a:cs typeface="ヒラギノ角ゴ Pro W3" pitchFamily="-109" charset="-128"/>
        </a:defRPr>
      </a:lvl1pPr>
      <a:lvl2pPr algn="l" rtl="0" eaLnBrk="1" fontAlgn="base" hangingPunct="1">
        <a:lnSpc>
          <a:spcPct val="85000"/>
        </a:lnSpc>
        <a:spcBef>
          <a:spcPct val="0"/>
        </a:spcBef>
        <a:spcAft>
          <a:spcPct val="0"/>
        </a:spcAft>
        <a:defRPr sz="3000">
          <a:solidFill>
            <a:schemeClr val="bg1"/>
          </a:solidFill>
          <a:latin typeface="Arial" pitchFamily="-65" charset="0"/>
          <a:ea typeface="ヒラギノ角ゴ Pro W3" pitchFamily="-109" charset="-128"/>
          <a:cs typeface="ヒラギノ角ゴ Pro W3" pitchFamily="-109" charset="-128"/>
        </a:defRPr>
      </a:lvl2pPr>
      <a:lvl3pPr algn="l" rtl="0" eaLnBrk="1" fontAlgn="base" hangingPunct="1">
        <a:lnSpc>
          <a:spcPct val="85000"/>
        </a:lnSpc>
        <a:spcBef>
          <a:spcPct val="0"/>
        </a:spcBef>
        <a:spcAft>
          <a:spcPct val="0"/>
        </a:spcAft>
        <a:defRPr sz="3000">
          <a:solidFill>
            <a:schemeClr val="bg1"/>
          </a:solidFill>
          <a:latin typeface="Arial" pitchFamily="-65" charset="0"/>
          <a:ea typeface="ヒラギノ角ゴ Pro W3" pitchFamily="-109" charset="-128"/>
          <a:cs typeface="ヒラギノ角ゴ Pro W3" pitchFamily="-109" charset="-128"/>
        </a:defRPr>
      </a:lvl3pPr>
      <a:lvl4pPr algn="l" rtl="0" eaLnBrk="1" fontAlgn="base" hangingPunct="1">
        <a:lnSpc>
          <a:spcPct val="85000"/>
        </a:lnSpc>
        <a:spcBef>
          <a:spcPct val="0"/>
        </a:spcBef>
        <a:spcAft>
          <a:spcPct val="0"/>
        </a:spcAft>
        <a:defRPr sz="3000">
          <a:solidFill>
            <a:schemeClr val="bg1"/>
          </a:solidFill>
          <a:latin typeface="Arial" pitchFamily="-65" charset="0"/>
          <a:ea typeface="ヒラギノ角ゴ Pro W3" pitchFamily="-109" charset="-128"/>
          <a:cs typeface="ヒラギノ角ゴ Pro W3" pitchFamily="-109" charset="-128"/>
        </a:defRPr>
      </a:lvl4pPr>
      <a:lvl5pPr algn="l" rtl="0" eaLnBrk="1" fontAlgn="base" hangingPunct="1">
        <a:lnSpc>
          <a:spcPct val="85000"/>
        </a:lnSpc>
        <a:spcBef>
          <a:spcPct val="0"/>
        </a:spcBef>
        <a:spcAft>
          <a:spcPct val="0"/>
        </a:spcAft>
        <a:defRPr sz="3000">
          <a:solidFill>
            <a:schemeClr val="bg1"/>
          </a:solidFill>
          <a:latin typeface="Arial" pitchFamily="-65" charset="0"/>
          <a:ea typeface="ヒラギノ角ゴ Pro W3" pitchFamily="-109" charset="-128"/>
          <a:cs typeface="ヒラギノ角ゴ Pro W3" pitchFamily="-109" charset="-128"/>
        </a:defRPr>
      </a:lvl5pPr>
      <a:lvl6pPr marL="456899" algn="l" rtl="0" eaLnBrk="1" fontAlgn="base" hangingPunct="1">
        <a:lnSpc>
          <a:spcPct val="85000"/>
        </a:lnSpc>
        <a:spcBef>
          <a:spcPct val="0"/>
        </a:spcBef>
        <a:spcAft>
          <a:spcPct val="0"/>
        </a:spcAft>
        <a:defRPr sz="3000">
          <a:solidFill>
            <a:schemeClr val="bg1"/>
          </a:solidFill>
          <a:latin typeface="Arial" pitchFamily="-65" charset="0"/>
        </a:defRPr>
      </a:lvl6pPr>
      <a:lvl7pPr marL="913798" algn="l" rtl="0" eaLnBrk="1" fontAlgn="base" hangingPunct="1">
        <a:lnSpc>
          <a:spcPct val="85000"/>
        </a:lnSpc>
        <a:spcBef>
          <a:spcPct val="0"/>
        </a:spcBef>
        <a:spcAft>
          <a:spcPct val="0"/>
        </a:spcAft>
        <a:defRPr sz="3000">
          <a:solidFill>
            <a:schemeClr val="bg1"/>
          </a:solidFill>
          <a:latin typeface="Arial" pitchFamily="-65" charset="0"/>
        </a:defRPr>
      </a:lvl7pPr>
      <a:lvl8pPr marL="1370695" algn="l" rtl="0" eaLnBrk="1" fontAlgn="base" hangingPunct="1">
        <a:lnSpc>
          <a:spcPct val="85000"/>
        </a:lnSpc>
        <a:spcBef>
          <a:spcPct val="0"/>
        </a:spcBef>
        <a:spcAft>
          <a:spcPct val="0"/>
        </a:spcAft>
        <a:defRPr sz="3000">
          <a:solidFill>
            <a:schemeClr val="bg1"/>
          </a:solidFill>
          <a:latin typeface="Arial" pitchFamily="-65" charset="0"/>
        </a:defRPr>
      </a:lvl8pPr>
      <a:lvl9pPr marL="1827596" algn="l" rtl="0" eaLnBrk="1" fontAlgn="base" hangingPunct="1">
        <a:lnSpc>
          <a:spcPct val="85000"/>
        </a:lnSpc>
        <a:spcBef>
          <a:spcPct val="0"/>
        </a:spcBef>
        <a:spcAft>
          <a:spcPct val="0"/>
        </a:spcAft>
        <a:defRPr sz="3000">
          <a:solidFill>
            <a:schemeClr val="bg1"/>
          </a:solidFill>
          <a:latin typeface="Arial" pitchFamily="-65" charset="0"/>
        </a:defRPr>
      </a:lvl9pPr>
    </p:titleStyle>
    <p:bodyStyle>
      <a:lvl1pPr marL="282388" indent="-282388" algn="l" rtl="0" eaLnBrk="1" fontAlgn="base" hangingPunct="1">
        <a:lnSpc>
          <a:spcPct val="85000"/>
        </a:lnSpc>
        <a:spcBef>
          <a:spcPct val="20000"/>
        </a:spcBef>
        <a:spcAft>
          <a:spcPct val="0"/>
        </a:spcAft>
        <a:buClrTx/>
        <a:buFont typeface="Arial"/>
        <a:buChar char="•"/>
        <a:defRPr sz="2000">
          <a:solidFill>
            <a:srgbClr val="000000"/>
          </a:solidFill>
          <a:latin typeface="+mn-lt"/>
          <a:ea typeface="ヒラギノ角ゴ Pro W3" pitchFamily="-109" charset="-128"/>
          <a:cs typeface="ヒラギノ角ゴ Pro W3" pitchFamily="-109" charset="-128"/>
        </a:defRPr>
      </a:lvl1pPr>
      <a:lvl2pPr marL="636168" indent="-239556" algn="l" rtl="0" eaLnBrk="1" fontAlgn="base" hangingPunct="1">
        <a:lnSpc>
          <a:spcPct val="90000"/>
        </a:lnSpc>
        <a:spcBef>
          <a:spcPts val="600"/>
        </a:spcBef>
        <a:spcAft>
          <a:spcPct val="0"/>
        </a:spcAft>
        <a:buFont typeface="Lucida Grande"/>
        <a:buChar char="-"/>
        <a:defRPr sz="1800">
          <a:solidFill>
            <a:srgbClr val="000000"/>
          </a:solidFill>
          <a:latin typeface="+mn-lt"/>
          <a:ea typeface="ヒラギノ角ゴ Pro W3" pitchFamily="-65" charset="-128"/>
        </a:defRPr>
      </a:lvl2pPr>
      <a:lvl3pPr marL="916968" indent="-166577" algn="l" rtl="0" eaLnBrk="1" fontAlgn="base" hangingPunct="1">
        <a:lnSpc>
          <a:spcPct val="90000"/>
        </a:lnSpc>
        <a:spcBef>
          <a:spcPts val="600"/>
        </a:spcBef>
        <a:spcAft>
          <a:spcPct val="0"/>
        </a:spcAft>
        <a:buChar char="•"/>
        <a:defRPr sz="1800">
          <a:solidFill>
            <a:srgbClr val="000000"/>
          </a:solidFill>
          <a:latin typeface="+mn-lt"/>
          <a:ea typeface="ＭＳ Ｐゴシック" charset="-128"/>
          <a:cs typeface="ＭＳ Ｐゴシック" charset="-128"/>
        </a:defRPr>
      </a:lvl3pPr>
      <a:lvl4pPr marL="1254884" indent="-223691" algn="l" rtl="0" eaLnBrk="1" fontAlgn="base" hangingPunct="1">
        <a:lnSpc>
          <a:spcPct val="90000"/>
        </a:lnSpc>
        <a:spcBef>
          <a:spcPts val="600"/>
        </a:spcBef>
        <a:spcAft>
          <a:spcPct val="0"/>
        </a:spcAft>
        <a:buChar char="–"/>
        <a:defRPr sz="1800">
          <a:solidFill>
            <a:srgbClr val="000000"/>
          </a:solidFill>
          <a:latin typeface="+mn-lt"/>
          <a:ea typeface="ＭＳ Ｐゴシック" charset="-128"/>
        </a:defRPr>
      </a:lvl4pPr>
      <a:lvl5pPr marL="1592799" indent="-223691" algn="l" rtl="0" eaLnBrk="1" fontAlgn="base" hangingPunct="1">
        <a:lnSpc>
          <a:spcPct val="90000"/>
        </a:lnSpc>
        <a:spcBef>
          <a:spcPts val="600"/>
        </a:spcBef>
        <a:spcAft>
          <a:spcPct val="0"/>
        </a:spcAft>
        <a:buChar char="»"/>
        <a:defRPr sz="1800">
          <a:solidFill>
            <a:srgbClr val="000000"/>
          </a:solidFill>
          <a:latin typeface="+mn-lt"/>
          <a:ea typeface="ＭＳ Ｐゴシック" charset="-128"/>
        </a:defRPr>
      </a:lvl5pPr>
      <a:lvl6pPr marL="2049695" indent="-223691" algn="l" rtl="0" eaLnBrk="1" fontAlgn="base" hangingPunct="1">
        <a:lnSpc>
          <a:spcPct val="85000"/>
        </a:lnSpc>
        <a:spcBef>
          <a:spcPct val="20000"/>
        </a:spcBef>
        <a:spcAft>
          <a:spcPct val="0"/>
        </a:spcAft>
        <a:buChar char="»"/>
        <a:defRPr sz="2000">
          <a:solidFill>
            <a:schemeClr val="tx1"/>
          </a:solidFill>
          <a:latin typeface="+mn-lt"/>
          <a:ea typeface="ヒラギノ角ゴ Pro W3" pitchFamily="-65" charset="-128"/>
        </a:defRPr>
      </a:lvl6pPr>
      <a:lvl7pPr marL="2506594" indent="-223691" algn="l" rtl="0" eaLnBrk="1" fontAlgn="base" hangingPunct="1">
        <a:lnSpc>
          <a:spcPct val="85000"/>
        </a:lnSpc>
        <a:spcBef>
          <a:spcPct val="20000"/>
        </a:spcBef>
        <a:spcAft>
          <a:spcPct val="0"/>
        </a:spcAft>
        <a:buChar char="»"/>
        <a:defRPr sz="2000">
          <a:solidFill>
            <a:schemeClr val="tx1"/>
          </a:solidFill>
          <a:latin typeface="+mn-lt"/>
          <a:ea typeface="ヒラギノ角ゴ Pro W3" pitchFamily="-65" charset="-128"/>
        </a:defRPr>
      </a:lvl7pPr>
      <a:lvl8pPr marL="2963495" indent="-223691" algn="l" rtl="0" eaLnBrk="1" fontAlgn="base" hangingPunct="1">
        <a:lnSpc>
          <a:spcPct val="85000"/>
        </a:lnSpc>
        <a:spcBef>
          <a:spcPct val="20000"/>
        </a:spcBef>
        <a:spcAft>
          <a:spcPct val="0"/>
        </a:spcAft>
        <a:buChar char="»"/>
        <a:defRPr sz="2000">
          <a:solidFill>
            <a:schemeClr val="tx1"/>
          </a:solidFill>
          <a:latin typeface="+mn-lt"/>
          <a:ea typeface="ヒラギノ角ゴ Pro W3" pitchFamily="-65" charset="-128"/>
        </a:defRPr>
      </a:lvl8pPr>
      <a:lvl9pPr marL="3420393" indent="-223691" algn="l" rtl="0" eaLnBrk="1" fontAlgn="base" hangingPunct="1">
        <a:lnSpc>
          <a:spcPct val="85000"/>
        </a:lnSpc>
        <a:spcBef>
          <a:spcPct val="20000"/>
        </a:spcBef>
        <a:spcAft>
          <a:spcPct val="0"/>
        </a:spcAft>
        <a:buChar char="»"/>
        <a:defRPr sz="2000">
          <a:solidFill>
            <a:schemeClr val="tx1"/>
          </a:solidFill>
          <a:latin typeface="+mn-lt"/>
          <a:ea typeface="ヒラギノ角ゴ Pro W3" pitchFamily="-65" charset="-128"/>
        </a:defRPr>
      </a:lvl9pPr>
    </p:bodyStyle>
    <p:otherStyle>
      <a:defPPr>
        <a:defRPr lang="en-US"/>
      </a:defPPr>
      <a:lvl1pPr marL="0" algn="l" defTabSz="456899" rtl="0" eaLnBrk="1" latinLnBrk="0" hangingPunct="1">
        <a:defRPr sz="1800" kern="1200">
          <a:solidFill>
            <a:schemeClr val="tx1"/>
          </a:solidFill>
          <a:latin typeface="+mn-lt"/>
          <a:ea typeface="+mn-ea"/>
          <a:cs typeface="+mn-cs"/>
        </a:defRPr>
      </a:lvl1pPr>
      <a:lvl2pPr marL="456899" algn="l" defTabSz="456899" rtl="0" eaLnBrk="1" latinLnBrk="0" hangingPunct="1">
        <a:defRPr sz="1800" kern="1200">
          <a:solidFill>
            <a:schemeClr val="tx1"/>
          </a:solidFill>
          <a:latin typeface="+mn-lt"/>
          <a:ea typeface="+mn-ea"/>
          <a:cs typeface="+mn-cs"/>
        </a:defRPr>
      </a:lvl2pPr>
      <a:lvl3pPr marL="913798" algn="l" defTabSz="456899" rtl="0" eaLnBrk="1" latinLnBrk="0" hangingPunct="1">
        <a:defRPr sz="1800" kern="1200">
          <a:solidFill>
            <a:schemeClr val="tx1"/>
          </a:solidFill>
          <a:latin typeface="+mn-lt"/>
          <a:ea typeface="+mn-ea"/>
          <a:cs typeface="+mn-cs"/>
        </a:defRPr>
      </a:lvl3pPr>
      <a:lvl4pPr marL="1370695" algn="l" defTabSz="456899" rtl="0" eaLnBrk="1" latinLnBrk="0" hangingPunct="1">
        <a:defRPr sz="1800" kern="1200">
          <a:solidFill>
            <a:schemeClr val="tx1"/>
          </a:solidFill>
          <a:latin typeface="+mn-lt"/>
          <a:ea typeface="+mn-ea"/>
          <a:cs typeface="+mn-cs"/>
        </a:defRPr>
      </a:lvl4pPr>
      <a:lvl5pPr marL="1827596" algn="l" defTabSz="456899" rtl="0" eaLnBrk="1" latinLnBrk="0" hangingPunct="1">
        <a:defRPr sz="1800" kern="1200">
          <a:solidFill>
            <a:schemeClr val="tx1"/>
          </a:solidFill>
          <a:latin typeface="+mn-lt"/>
          <a:ea typeface="+mn-ea"/>
          <a:cs typeface="+mn-cs"/>
        </a:defRPr>
      </a:lvl5pPr>
      <a:lvl6pPr marL="2284492" algn="l" defTabSz="456899" rtl="0" eaLnBrk="1" latinLnBrk="0" hangingPunct="1">
        <a:defRPr sz="1800" kern="1200">
          <a:solidFill>
            <a:schemeClr val="tx1"/>
          </a:solidFill>
          <a:latin typeface="+mn-lt"/>
          <a:ea typeface="+mn-ea"/>
          <a:cs typeface="+mn-cs"/>
        </a:defRPr>
      </a:lvl6pPr>
      <a:lvl7pPr marL="2741387" algn="l" defTabSz="456899" rtl="0" eaLnBrk="1" latinLnBrk="0" hangingPunct="1">
        <a:defRPr sz="1800" kern="1200">
          <a:solidFill>
            <a:schemeClr val="tx1"/>
          </a:solidFill>
          <a:latin typeface="+mn-lt"/>
          <a:ea typeface="+mn-ea"/>
          <a:cs typeface="+mn-cs"/>
        </a:defRPr>
      </a:lvl7pPr>
      <a:lvl8pPr marL="3198287" algn="l" defTabSz="456899" rtl="0" eaLnBrk="1" latinLnBrk="0" hangingPunct="1">
        <a:defRPr sz="1800" kern="1200">
          <a:solidFill>
            <a:schemeClr val="tx1"/>
          </a:solidFill>
          <a:latin typeface="+mn-lt"/>
          <a:ea typeface="+mn-ea"/>
          <a:cs typeface="+mn-cs"/>
        </a:defRPr>
      </a:lvl8pPr>
      <a:lvl9pPr marL="3655186" algn="l" defTabSz="456899"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title.jpg"/>
          <p:cNvPicPr>
            <a:picLocks noChangeAspect="1"/>
          </p:cNvPicPr>
          <p:nvPr/>
        </p:nvPicPr>
        <p:blipFill>
          <a:blip r:embed="rId15" cstate="email">
            <a:extLst>
              <a:ext uri="{28A0092B-C50C-407E-A947-70E740481C1C}">
                <a14:useLocalDpi xmlns:a14="http://schemas.microsoft.com/office/drawing/2010/main" val="0"/>
              </a:ext>
            </a:extLst>
          </a:blip>
          <a:stretch>
            <a:fillRect/>
          </a:stretch>
        </p:blipFill>
        <p:spPr>
          <a:xfrm>
            <a:off x="0" y="0"/>
            <a:ext cx="9144000" cy="762000"/>
          </a:xfrm>
          <a:prstGeom prst="rect">
            <a:avLst/>
          </a:prstGeom>
        </p:spPr>
      </p:pic>
      <p:sp>
        <p:nvSpPr>
          <p:cNvPr id="12291" name="Rectangle 15"/>
          <p:cNvSpPr>
            <a:spLocks noGrp="1" noChangeArrowheads="1"/>
          </p:cNvSpPr>
          <p:nvPr>
            <p:ph type="title"/>
          </p:nvPr>
        </p:nvSpPr>
        <p:spPr bwMode="auto">
          <a:xfrm>
            <a:off x="727203" y="50949"/>
            <a:ext cx="8287972" cy="617686"/>
          </a:xfrm>
          <a:prstGeom prst="rect">
            <a:avLst/>
          </a:prstGeom>
          <a:noFill/>
          <a:ln w="9525">
            <a:noFill/>
            <a:miter lim="800000"/>
            <a:headEnd/>
            <a:tailEnd/>
          </a:ln>
        </p:spPr>
        <p:txBody>
          <a:bodyPr vert="horz" wrap="square" lIns="91380" tIns="45690" rIns="91380" bIns="45690" numCol="1" anchor="ctr" anchorCtr="0" compatLnSpc="1">
            <a:prstTxWarp prst="textNoShape">
              <a:avLst/>
            </a:prstTxWarp>
          </a:bodyPr>
          <a:lstStyle/>
          <a:p>
            <a:pPr lvl="0"/>
            <a:r>
              <a:rPr lang="en-US" smtClean="0"/>
              <a:t>Click to edit Master title style</a:t>
            </a:r>
            <a:endParaRPr lang="en-US" dirty="0" smtClean="0"/>
          </a:p>
        </p:txBody>
      </p:sp>
      <p:sp>
        <p:nvSpPr>
          <p:cNvPr id="12292" name="Rectangle 17"/>
          <p:cNvSpPr>
            <a:spLocks noGrp="1" noChangeArrowheads="1"/>
          </p:cNvSpPr>
          <p:nvPr>
            <p:ph type="body" idx="1"/>
          </p:nvPr>
        </p:nvSpPr>
        <p:spPr bwMode="auto">
          <a:xfrm>
            <a:off x="328596" y="884624"/>
            <a:ext cx="8488787" cy="5476269"/>
          </a:xfrm>
          <a:prstGeom prst="rect">
            <a:avLst/>
          </a:prstGeom>
          <a:noFill/>
          <a:ln w="9525">
            <a:noFill/>
            <a:miter lim="800000"/>
            <a:headEnd/>
            <a:tailEnd/>
          </a:ln>
        </p:spPr>
        <p:txBody>
          <a:bodyPr vert="horz" wrap="square" lIns="91380" tIns="45690" rIns="91380" bIns="4569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1060" name="Rectangle 36"/>
          <p:cNvSpPr>
            <a:spLocks noChangeArrowheads="1"/>
          </p:cNvSpPr>
          <p:nvPr/>
        </p:nvSpPr>
        <p:spPr bwMode="auto">
          <a:xfrm>
            <a:off x="0" y="0"/>
            <a:ext cx="9144000" cy="6858000"/>
          </a:xfrm>
          <a:prstGeom prst="rect">
            <a:avLst/>
          </a:prstGeom>
          <a:noFill/>
          <a:ln w="9525">
            <a:noFill/>
            <a:miter lim="800000"/>
            <a:headEnd/>
            <a:tailEnd/>
          </a:ln>
          <a:effectLst/>
        </p:spPr>
        <p:txBody>
          <a:bodyPr wrap="none" lIns="91380" tIns="45690" rIns="91380" bIns="45690" anchor="ctr"/>
          <a:lstStyle/>
          <a:p>
            <a:pPr eaLnBrk="0" hangingPunct="0">
              <a:defRPr/>
            </a:pPr>
            <a:endParaRPr lang="en-US">
              <a:solidFill>
                <a:srgbClr val="FFFFFF"/>
              </a:solidFill>
              <a:latin typeface="Arial" charset="0"/>
              <a:ea typeface="+mn-ea"/>
            </a:endParaRPr>
          </a:p>
        </p:txBody>
      </p:sp>
      <p:sp>
        <p:nvSpPr>
          <p:cNvPr id="1091" name="Rectangle 67"/>
          <p:cNvSpPr>
            <a:spLocks noChangeArrowheads="1"/>
          </p:cNvSpPr>
          <p:nvPr/>
        </p:nvSpPr>
        <p:spPr bwMode="auto">
          <a:xfrm>
            <a:off x="8603730" y="6578163"/>
            <a:ext cx="495300" cy="354012"/>
          </a:xfrm>
          <a:prstGeom prst="rect">
            <a:avLst/>
          </a:prstGeom>
          <a:noFill/>
          <a:ln w="9525">
            <a:noFill/>
            <a:miter lim="800000"/>
            <a:headEnd/>
            <a:tailEnd/>
          </a:ln>
          <a:effectLst/>
        </p:spPr>
        <p:txBody>
          <a:bodyPr lIns="91380" tIns="45690" rIns="91380" bIns="45690"/>
          <a:lstStyle/>
          <a:p>
            <a:pPr algn="r" eaLnBrk="0" hangingPunct="0">
              <a:defRPr/>
            </a:pPr>
            <a:fld id="{F8D5B1A9-9AEB-4403-B6FB-F1BE4DF40A31}" type="slidenum">
              <a:rPr lang="en-US" sz="1100">
                <a:solidFill>
                  <a:srgbClr val="000000"/>
                </a:solidFill>
                <a:ea typeface="ＭＳ Ｐゴシック" charset="-128"/>
              </a:rPr>
              <a:pPr algn="r" eaLnBrk="0" hangingPunct="0">
                <a:defRPr/>
              </a:pPr>
              <a:t>‹#›</a:t>
            </a:fld>
            <a:endParaRPr lang="en-US" sz="1100" dirty="0">
              <a:solidFill>
                <a:srgbClr val="000000"/>
              </a:solidFill>
              <a:ea typeface="ＭＳ Ｐゴシック" charset="-128"/>
            </a:endParaRPr>
          </a:p>
        </p:txBody>
      </p:sp>
      <p:pic>
        <p:nvPicPr>
          <p:cNvPr id="8" name="Picture 7" descr="2012 PPT Template.jpg"/>
          <p:cNvPicPr>
            <a:picLocks noChangeAspect="1"/>
          </p:cNvPicPr>
          <p:nvPr userDrawn="1"/>
        </p:nvPicPr>
        <p:blipFill rotWithShape="1">
          <a:blip r:embed="rId16" cstate="email">
            <a:extLst>
              <a:ext uri="{28A0092B-C50C-407E-A947-70E740481C1C}">
                <a14:useLocalDpi xmlns:a14="http://schemas.microsoft.com/office/drawing/2010/main" val="0"/>
              </a:ext>
            </a:extLst>
          </a:blip>
          <a:srcRect/>
          <a:stretch/>
        </p:blipFill>
        <p:spPr>
          <a:xfrm>
            <a:off x="0" y="7"/>
            <a:ext cx="9144000" cy="758825"/>
          </a:xfrm>
          <a:prstGeom prst="rect">
            <a:avLst/>
          </a:prstGeom>
        </p:spPr>
      </p:pic>
      <p:sp>
        <p:nvSpPr>
          <p:cNvPr id="9" name="Rectangle 36"/>
          <p:cNvSpPr>
            <a:spLocks noChangeArrowheads="1"/>
          </p:cNvSpPr>
          <p:nvPr userDrawn="1"/>
        </p:nvSpPr>
        <p:spPr bwMode="auto">
          <a:xfrm>
            <a:off x="0" y="0"/>
            <a:ext cx="9144000" cy="6858000"/>
          </a:xfrm>
          <a:prstGeom prst="rect">
            <a:avLst/>
          </a:prstGeom>
          <a:noFill/>
          <a:ln w="9525">
            <a:solidFill>
              <a:schemeClr val="tx1"/>
            </a:solidFill>
            <a:miter lim="800000"/>
            <a:headEnd/>
            <a:tailEnd/>
          </a:ln>
          <a:effectLst/>
        </p:spPr>
        <p:txBody>
          <a:bodyPr wrap="none" lIns="91380" tIns="45690" rIns="91380" bIns="45690" anchor="ctr"/>
          <a:lstStyle/>
          <a:p>
            <a:pPr eaLnBrk="0" hangingPunct="0">
              <a:defRPr/>
            </a:pPr>
            <a:endParaRPr lang="en-US" dirty="0">
              <a:solidFill>
                <a:prstClr val="white"/>
              </a:solidFill>
              <a:latin typeface="Arial" charset="0"/>
            </a:endParaRPr>
          </a:p>
        </p:txBody>
      </p:sp>
      <p:pic>
        <p:nvPicPr>
          <p:cNvPr id="11" name="Picture 25" descr="NASA insigniaCMYK"/>
          <p:cNvPicPr preferRelativeResize="0">
            <a:picLocks noChangeAspect="1" noChangeArrowheads="1"/>
          </p:cNvPicPr>
          <p:nvPr userDrawn="1"/>
        </p:nvPicPr>
        <p:blipFill>
          <a:blip r:embed="rId17" cstate="email">
            <a:extLst>
              <a:ext uri="{28A0092B-C50C-407E-A947-70E740481C1C}">
                <a14:useLocalDpi xmlns:a14="http://schemas.microsoft.com/office/drawing/2010/main" val="0"/>
              </a:ext>
            </a:extLst>
          </a:blip>
          <a:srcRect/>
          <a:stretch>
            <a:fillRect/>
          </a:stretch>
        </p:blipFill>
        <p:spPr bwMode="auto">
          <a:xfrm>
            <a:off x="28863" y="122166"/>
            <a:ext cx="721562" cy="577741"/>
          </a:xfrm>
          <a:prstGeom prst="rect">
            <a:avLst/>
          </a:prstGeom>
          <a:noFill/>
          <a:ln w="9525">
            <a:noFill/>
            <a:miter lim="800000"/>
            <a:headEnd/>
            <a:tailEnd/>
          </a:ln>
        </p:spPr>
      </p:pic>
    </p:spTree>
    <p:extLst>
      <p:ext uri="{BB962C8B-B14F-4D97-AF65-F5344CB8AC3E}">
        <p14:creationId xmlns:p14="http://schemas.microsoft.com/office/powerpoint/2010/main" val="4100187639"/>
      </p:ext>
    </p:extLst>
  </p:cSld>
  <p:clrMap bg1="lt1" tx1="dk1" bg2="lt2" tx2="dk2" accent1="accent1" accent2="accent2" accent3="accent3" accent4="accent4" accent5="accent5" accent6="accent6" hlink="hlink" folHlink="folHlink"/>
  <p:sldLayoutIdLst>
    <p:sldLayoutId id="2147484423" r:id="rId1"/>
    <p:sldLayoutId id="2147484424" r:id="rId2"/>
    <p:sldLayoutId id="2147484425" r:id="rId3"/>
    <p:sldLayoutId id="2147484426" r:id="rId4"/>
    <p:sldLayoutId id="2147484427" r:id="rId5"/>
    <p:sldLayoutId id="2147484428" r:id="rId6"/>
    <p:sldLayoutId id="2147484429" r:id="rId7"/>
    <p:sldLayoutId id="2147484430" r:id="rId8"/>
    <p:sldLayoutId id="2147484431" r:id="rId9"/>
    <p:sldLayoutId id="2147484432" r:id="rId10"/>
    <p:sldLayoutId id="2147484433" r:id="rId11"/>
    <p:sldLayoutId id="2147484434" r:id="rId12"/>
    <p:sldLayoutId id="2147484435" r:id="rId13"/>
  </p:sldLayoutIdLst>
  <p:transition xmlns:p14="http://schemas.microsoft.com/office/powerpoint/2010/main">
    <p:wipe dir="d"/>
  </p:transition>
  <p:hf hdr="0" ftr="0" dt="0"/>
  <p:txStyles>
    <p:titleStyle>
      <a:lvl1pPr algn="ctr" rtl="0" eaLnBrk="1" fontAlgn="base" hangingPunct="1">
        <a:lnSpc>
          <a:spcPct val="85000"/>
        </a:lnSpc>
        <a:spcBef>
          <a:spcPct val="0"/>
        </a:spcBef>
        <a:spcAft>
          <a:spcPct val="0"/>
        </a:spcAft>
        <a:defRPr sz="2600" b="1">
          <a:solidFill>
            <a:schemeClr val="tx1"/>
          </a:solidFill>
          <a:latin typeface="+mj-lt"/>
          <a:ea typeface="ヒラギノ角ゴ Pro W3" pitchFamily="-109" charset="-128"/>
          <a:cs typeface="ヒラギノ角ゴ Pro W3" pitchFamily="-109" charset="-128"/>
        </a:defRPr>
      </a:lvl1pPr>
      <a:lvl2pPr algn="l" rtl="0" eaLnBrk="1" fontAlgn="base" hangingPunct="1">
        <a:lnSpc>
          <a:spcPct val="85000"/>
        </a:lnSpc>
        <a:spcBef>
          <a:spcPct val="0"/>
        </a:spcBef>
        <a:spcAft>
          <a:spcPct val="0"/>
        </a:spcAft>
        <a:defRPr sz="3000">
          <a:solidFill>
            <a:schemeClr val="bg1"/>
          </a:solidFill>
          <a:latin typeface="Arial" pitchFamily="-65" charset="0"/>
          <a:ea typeface="ヒラギノ角ゴ Pro W3" pitchFamily="-109" charset="-128"/>
          <a:cs typeface="ヒラギノ角ゴ Pro W3" pitchFamily="-109" charset="-128"/>
        </a:defRPr>
      </a:lvl2pPr>
      <a:lvl3pPr algn="l" rtl="0" eaLnBrk="1" fontAlgn="base" hangingPunct="1">
        <a:lnSpc>
          <a:spcPct val="85000"/>
        </a:lnSpc>
        <a:spcBef>
          <a:spcPct val="0"/>
        </a:spcBef>
        <a:spcAft>
          <a:spcPct val="0"/>
        </a:spcAft>
        <a:defRPr sz="3000">
          <a:solidFill>
            <a:schemeClr val="bg1"/>
          </a:solidFill>
          <a:latin typeface="Arial" pitchFamily="-65" charset="0"/>
          <a:ea typeface="ヒラギノ角ゴ Pro W3" pitchFamily="-109" charset="-128"/>
          <a:cs typeface="ヒラギノ角ゴ Pro W3" pitchFamily="-109" charset="-128"/>
        </a:defRPr>
      </a:lvl3pPr>
      <a:lvl4pPr algn="l" rtl="0" eaLnBrk="1" fontAlgn="base" hangingPunct="1">
        <a:lnSpc>
          <a:spcPct val="85000"/>
        </a:lnSpc>
        <a:spcBef>
          <a:spcPct val="0"/>
        </a:spcBef>
        <a:spcAft>
          <a:spcPct val="0"/>
        </a:spcAft>
        <a:defRPr sz="3000">
          <a:solidFill>
            <a:schemeClr val="bg1"/>
          </a:solidFill>
          <a:latin typeface="Arial" pitchFamily="-65" charset="0"/>
          <a:ea typeface="ヒラギノ角ゴ Pro W3" pitchFamily="-109" charset="-128"/>
          <a:cs typeface="ヒラギノ角ゴ Pro W3" pitchFamily="-109" charset="-128"/>
        </a:defRPr>
      </a:lvl4pPr>
      <a:lvl5pPr algn="l" rtl="0" eaLnBrk="1" fontAlgn="base" hangingPunct="1">
        <a:lnSpc>
          <a:spcPct val="85000"/>
        </a:lnSpc>
        <a:spcBef>
          <a:spcPct val="0"/>
        </a:spcBef>
        <a:spcAft>
          <a:spcPct val="0"/>
        </a:spcAft>
        <a:defRPr sz="3000">
          <a:solidFill>
            <a:schemeClr val="bg1"/>
          </a:solidFill>
          <a:latin typeface="Arial" pitchFamily="-65" charset="0"/>
          <a:ea typeface="ヒラギノ角ゴ Pro W3" pitchFamily="-109" charset="-128"/>
          <a:cs typeface="ヒラギノ角ゴ Pro W3" pitchFamily="-109" charset="-128"/>
        </a:defRPr>
      </a:lvl5pPr>
      <a:lvl6pPr marL="456899" algn="l" rtl="0" eaLnBrk="1" fontAlgn="base" hangingPunct="1">
        <a:lnSpc>
          <a:spcPct val="85000"/>
        </a:lnSpc>
        <a:spcBef>
          <a:spcPct val="0"/>
        </a:spcBef>
        <a:spcAft>
          <a:spcPct val="0"/>
        </a:spcAft>
        <a:defRPr sz="3000">
          <a:solidFill>
            <a:schemeClr val="bg1"/>
          </a:solidFill>
          <a:latin typeface="Arial" pitchFamily="-65" charset="0"/>
        </a:defRPr>
      </a:lvl6pPr>
      <a:lvl7pPr marL="913798" algn="l" rtl="0" eaLnBrk="1" fontAlgn="base" hangingPunct="1">
        <a:lnSpc>
          <a:spcPct val="85000"/>
        </a:lnSpc>
        <a:spcBef>
          <a:spcPct val="0"/>
        </a:spcBef>
        <a:spcAft>
          <a:spcPct val="0"/>
        </a:spcAft>
        <a:defRPr sz="3000">
          <a:solidFill>
            <a:schemeClr val="bg1"/>
          </a:solidFill>
          <a:latin typeface="Arial" pitchFamily="-65" charset="0"/>
        </a:defRPr>
      </a:lvl7pPr>
      <a:lvl8pPr marL="1370695" algn="l" rtl="0" eaLnBrk="1" fontAlgn="base" hangingPunct="1">
        <a:lnSpc>
          <a:spcPct val="85000"/>
        </a:lnSpc>
        <a:spcBef>
          <a:spcPct val="0"/>
        </a:spcBef>
        <a:spcAft>
          <a:spcPct val="0"/>
        </a:spcAft>
        <a:defRPr sz="3000">
          <a:solidFill>
            <a:schemeClr val="bg1"/>
          </a:solidFill>
          <a:latin typeface="Arial" pitchFamily="-65" charset="0"/>
        </a:defRPr>
      </a:lvl8pPr>
      <a:lvl9pPr marL="1827596" algn="l" rtl="0" eaLnBrk="1" fontAlgn="base" hangingPunct="1">
        <a:lnSpc>
          <a:spcPct val="85000"/>
        </a:lnSpc>
        <a:spcBef>
          <a:spcPct val="0"/>
        </a:spcBef>
        <a:spcAft>
          <a:spcPct val="0"/>
        </a:spcAft>
        <a:defRPr sz="3000">
          <a:solidFill>
            <a:schemeClr val="bg1"/>
          </a:solidFill>
          <a:latin typeface="Arial" pitchFamily="-65" charset="0"/>
        </a:defRPr>
      </a:lvl9pPr>
    </p:titleStyle>
    <p:bodyStyle>
      <a:lvl1pPr marL="282388" indent="-282388" algn="l" rtl="0" eaLnBrk="1" fontAlgn="base" hangingPunct="1">
        <a:lnSpc>
          <a:spcPct val="85000"/>
        </a:lnSpc>
        <a:spcBef>
          <a:spcPct val="20000"/>
        </a:spcBef>
        <a:spcAft>
          <a:spcPct val="0"/>
        </a:spcAft>
        <a:buClrTx/>
        <a:buFont typeface="Arial"/>
        <a:buChar char="•"/>
        <a:defRPr sz="2000">
          <a:solidFill>
            <a:srgbClr val="000000"/>
          </a:solidFill>
          <a:latin typeface="+mn-lt"/>
          <a:ea typeface="ヒラギノ角ゴ Pro W3" pitchFamily="-109" charset="-128"/>
          <a:cs typeface="ヒラギノ角ゴ Pro W3" pitchFamily="-109" charset="-128"/>
        </a:defRPr>
      </a:lvl1pPr>
      <a:lvl2pPr marL="636168" indent="-239556" algn="l" rtl="0" eaLnBrk="1" fontAlgn="base" hangingPunct="1">
        <a:lnSpc>
          <a:spcPct val="90000"/>
        </a:lnSpc>
        <a:spcBef>
          <a:spcPts val="600"/>
        </a:spcBef>
        <a:spcAft>
          <a:spcPct val="0"/>
        </a:spcAft>
        <a:buFont typeface="Lucida Grande"/>
        <a:buChar char="-"/>
        <a:defRPr sz="1800">
          <a:solidFill>
            <a:srgbClr val="000000"/>
          </a:solidFill>
          <a:latin typeface="+mn-lt"/>
          <a:ea typeface="ヒラギノ角ゴ Pro W3" pitchFamily="-65" charset="-128"/>
        </a:defRPr>
      </a:lvl2pPr>
      <a:lvl3pPr marL="916968" indent="-166577" algn="l" rtl="0" eaLnBrk="1" fontAlgn="base" hangingPunct="1">
        <a:lnSpc>
          <a:spcPct val="90000"/>
        </a:lnSpc>
        <a:spcBef>
          <a:spcPts val="600"/>
        </a:spcBef>
        <a:spcAft>
          <a:spcPct val="0"/>
        </a:spcAft>
        <a:buChar char="•"/>
        <a:defRPr sz="1800">
          <a:solidFill>
            <a:srgbClr val="000000"/>
          </a:solidFill>
          <a:latin typeface="+mn-lt"/>
          <a:ea typeface="ＭＳ Ｐゴシック" charset="-128"/>
          <a:cs typeface="ＭＳ Ｐゴシック" charset="-128"/>
        </a:defRPr>
      </a:lvl3pPr>
      <a:lvl4pPr marL="1254884" indent="-223691" algn="l" rtl="0" eaLnBrk="1" fontAlgn="base" hangingPunct="1">
        <a:lnSpc>
          <a:spcPct val="90000"/>
        </a:lnSpc>
        <a:spcBef>
          <a:spcPts val="600"/>
        </a:spcBef>
        <a:spcAft>
          <a:spcPct val="0"/>
        </a:spcAft>
        <a:buChar char="–"/>
        <a:defRPr sz="1800">
          <a:solidFill>
            <a:srgbClr val="000000"/>
          </a:solidFill>
          <a:latin typeface="+mn-lt"/>
          <a:ea typeface="ＭＳ Ｐゴシック" charset="-128"/>
        </a:defRPr>
      </a:lvl4pPr>
      <a:lvl5pPr marL="1592799" indent="-223691" algn="l" rtl="0" eaLnBrk="1" fontAlgn="base" hangingPunct="1">
        <a:lnSpc>
          <a:spcPct val="90000"/>
        </a:lnSpc>
        <a:spcBef>
          <a:spcPts val="600"/>
        </a:spcBef>
        <a:spcAft>
          <a:spcPct val="0"/>
        </a:spcAft>
        <a:buChar char="»"/>
        <a:defRPr sz="1800">
          <a:solidFill>
            <a:srgbClr val="000000"/>
          </a:solidFill>
          <a:latin typeface="+mn-lt"/>
          <a:ea typeface="ＭＳ Ｐゴシック" charset="-128"/>
        </a:defRPr>
      </a:lvl5pPr>
      <a:lvl6pPr marL="2049695" indent="-223691" algn="l" rtl="0" eaLnBrk="1" fontAlgn="base" hangingPunct="1">
        <a:lnSpc>
          <a:spcPct val="85000"/>
        </a:lnSpc>
        <a:spcBef>
          <a:spcPct val="20000"/>
        </a:spcBef>
        <a:spcAft>
          <a:spcPct val="0"/>
        </a:spcAft>
        <a:buChar char="»"/>
        <a:defRPr sz="2000">
          <a:solidFill>
            <a:schemeClr val="tx1"/>
          </a:solidFill>
          <a:latin typeface="+mn-lt"/>
          <a:ea typeface="ヒラギノ角ゴ Pro W3" pitchFamily="-65" charset="-128"/>
        </a:defRPr>
      </a:lvl6pPr>
      <a:lvl7pPr marL="2506594" indent="-223691" algn="l" rtl="0" eaLnBrk="1" fontAlgn="base" hangingPunct="1">
        <a:lnSpc>
          <a:spcPct val="85000"/>
        </a:lnSpc>
        <a:spcBef>
          <a:spcPct val="20000"/>
        </a:spcBef>
        <a:spcAft>
          <a:spcPct val="0"/>
        </a:spcAft>
        <a:buChar char="»"/>
        <a:defRPr sz="2000">
          <a:solidFill>
            <a:schemeClr val="tx1"/>
          </a:solidFill>
          <a:latin typeface="+mn-lt"/>
          <a:ea typeface="ヒラギノ角ゴ Pro W3" pitchFamily="-65" charset="-128"/>
        </a:defRPr>
      </a:lvl7pPr>
      <a:lvl8pPr marL="2963495" indent="-223691" algn="l" rtl="0" eaLnBrk="1" fontAlgn="base" hangingPunct="1">
        <a:lnSpc>
          <a:spcPct val="85000"/>
        </a:lnSpc>
        <a:spcBef>
          <a:spcPct val="20000"/>
        </a:spcBef>
        <a:spcAft>
          <a:spcPct val="0"/>
        </a:spcAft>
        <a:buChar char="»"/>
        <a:defRPr sz="2000">
          <a:solidFill>
            <a:schemeClr val="tx1"/>
          </a:solidFill>
          <a:latin typeface="+mn-lt"/>
          <a:ea typeface="ヒラギノ角ゴ Pro W3" pitchFamily="-65" charset="-128"/>
        </a:defRPr>
      </a:lvl8pPr>
      <a:lvl9pPr marL="3420393" indent="-223691" algn="l" rtl="0" eaLnBrk="1" fontAlgn="base" hangingPunct="1">
        <a:lnSpc>
          <a:spcPct val="85000"/>
        </a:lnSpc>
        <a:spcBef>
          <a:spcPct val="20000"/>
        </a:spcBef>
        <a:spcAft>
          <a:spcPct val="0"/>
        </a:spcAft>
        <a:buChar char="»"/>
        <a:defRPr sz="2000">
          <a:solidFill>
            <a:schemeClr val="tx1"/>
          </a:solidFill>
          <a:latin typeface="+mn-lt"/>
          <a:ea typeface="ヒラギノ角ゴ Pro W3" pitchFamily="-65" charset="-128"/>
        </a:defRPr>
      </a:lvl9pPr>
    </p:bodyStyle>
    <p:otherStyle>
      <a:defPPr>
        <a:defRPr lang="en-US"/>
      </a:defPPr>
      <a:lvl1pPr marL="0" algn="l" defTabSz="456899" rtl="0" eaLnBrk="1" latinLnBrk="0" hangingPunct="1">
        <a:defRPr sz="1800" kern="1200">
          <a:solidFill>
            <a:schemeClr val="tx1"/>
          </a:solidFill>
          <a:latin typeface="+mn-lt"/>
          <a:ea typeface="+mn-ea"/>
          <a:cs typeface="+mn-cs"/>
        </a:defRPr>
      </a:lvl1pPr>
      <a:lvl2pPr marL="456899" algn="l" defTabSz="456899" rtl="0" eaLnBrk="1" latinLnBrk="0" hangingPunct="1">
        <a:defRPr sz="1800" kern="1200">
          <a:solidFill>
            <a:schemeClr val="tx1"/>
          </a:solidFill>
          <a:latin typeface="+mn-lt"/>
          <a:ea typeface="+mn-ea"/>
          <a:cs typeface="+mn-cs"/>
        </a:defRPr>
      </a:lvl2pPr>
      <a:lvl3pPr marL="913798" algn="l" defTabSz="456899" rtl="0" eaLnBrk="1" latinLnBrk="0" hangingPunct="1">
        <a:defRPr sz="1800" kern="1200">
          <a:solidFill>
            <a:schemeClr val="tx1"/>
          </a:solidFill>
          <a:latin typeface="+mn-lt"/>
          <a:ea typeface="+mn-ea"/>
          <a:cs typeface="+mn-cs"/>
        </a:defRPr>
      </a:lvl3pPr>
      <a:lvl4pPr marL="1370695" algn="l" defTabSz="456899" rtl="0" eaLnBrk="1" latinLnBrk="0" hangingPunct="1">
        <a:defRPr sz="1800" kern="1200">
          <a:solidFill>
            <a:schemeClr val="tx1"/>
          </a:solidFill>
          <a:latin typeface="+mn-lt"/>
          <a:ea typeface="+mn-ea"/>
          <a:cs typeface="+mn-cs"/>
        </a:defRPr>
      </a:lvl4pPr>
      <a:lvl5pPr marL="1827596" algn="l" defTabSz="456899" rtl="0" eaLnBrk="1" latinLnBrk="0" hangingPunct="1">
        <a:defRPr sz="1800" kern="1200">
          <a:solidFill>
            <a:schemeClr val="tx1"/>
          </a:solidFill>
          <a:latin typeface="+mn-lt"/>
          <a:ea typeface="+mn-ea"/>
          <a:cs typeface="+mn-cs"/>
        </a:defRPr>
      </a:lvl5pPr>
      <a:lvl6pPr marL="2284492" algn="l" defTabSz="456899" rtl="0" eaLnBrk="1" latinLnBrk="0" hangingPunct="1">
        <a:defRPr sz="1800" kern="1200">
          <a:solidFill>
            <a:schemeClr val="tx1"/>
          </a:solidFill>
          <a:latin typeface="+mn-lt"/>
          <a:ea typeface="+mn-ea"/>
          <a:cs typeface="+mn-cs"/>
        </a:defRPr>
      </a:lvl6pPr>
      <a:lvl7pPr marL="2741387" algn="l" defTabSz="456899" rtl="0" eaLnBrk="1" latinLnBrk="0" hangingPunct="1">
        <a:defRPr sz="1800" kern="1200">
          <a:solidFill>
            <a:schemeClr val="tx1"/>
          </a:solidFill>
          <a:latin typeface="+mn-lt"/>
          <a:ea typeface="+mn-ea"/>
          <a:cs typeface="+mn-cs"/>
        </a:defRPr>
      </a:lvl7pPr>
      <a:lvl8pPr marL="3198287" algn="l" defTabSz="456899" rtl="0" eaLnBrk="1" latinLnBrk="0" hangingPunct="1">
        <a:defRPr sz="1800" kern="1200">
          <a:solidFill>
            <a:schemeClr val="tx1"/>
          </a:solidFill>
          <a:latin typeface="+mn-lt"/>
          <a:ea typeface="+mn-ea"/>
          <a:cs typeface="+mn-cs"/>
        </a:defRPr>
      </a:lvl8pPr>
      <a:lvl9pPr marL="3655186" algn="l" defTabSz="456899"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title.jpg"/>
          <p:cNvPicPr>
            <a:picLocks noChangeAspect="1"/>
          </p:cNvPicPr>
          <p:nvPr/>
        </p:nvPicPr>
        <p:blipFill>
          <a:blip r:embed="rId15" cstate="email">
            <a:extLst>
              <a:ext uri="{28A0092B-C50C-407E-A947-70E740481C1C}">
                <a14:useLocalDpi xmlns:a14="http://schemas.microsoft.com/office/drawing/2010/main" val="0"/>
              </a:ext>
            </a:extLst>
          </a:blip>
          <a:stretch>
            <a:fillRect/>
          </a:stretch>
        </p:blipFill>
        <p:spPr>
          <a:xfrm>
            <a:off x="0" y="0"/>
            <a:ext cx="9144000" cy="762000"/>
          </a:xfrm>
          <a:prstGeom prst="rect">
            <a:avLst/>
          </a:prstGeom>
        </p:spPr>
      </p:pic>
      <p:sp>
        <p:nvSpPr>
          <p:cNvPr id="12291" name="Rectangle 15"/>
          <p:cNvSpPr>
            <a:spLocks noGrp="1" noChangeArrowheads="1"/>
          </p:cNvSpPr>
          <p:nvPr>
            <p:ph type="title"/>
          </p:nvPr>
        </p:nvSpPr>
        <p:spPr bwMode="auto">
          <a:xfrm>
            <a:off x="727203" y="50949"/>
            <a:ext cx="8287972" cy="617686"/>
          </a:xfrm>
          <a:prstGeom prst="rect">
            <a:avLst/>
          </a:prstGeom>
          <a:noFill/>
          <a:ln w="9525">
            <a:noFill/>
            <a:miter lim="800000"/>
            <a:headEnd/>
            <a:tailEnd/>
          </a:ln>
        </p:spPr>
        <p:txBody>
          <a:bodyPr vert="horz" wrap="square" lIns="91380" tIns="45690" rIns="91380" bIns="45690" numCol="1" anchor="ctr" anchorCtr="0" compatLnSpc="1">
            <a:prstTxWarp prst="textNoShape">
              <a:avLst/>
            </a:prstTxWarp>
          </a:bodyPr>
          <a:lstStyle/>
          <a:p>
            <a:pPr lvl="0"/>
            <a:r>
              <a:rPr lang="en-US" smtClean="0"/>
              <a:t>Click to edit Master title style</a:t>
            </a:r>
            <a:endParaRPr lang="en-US" dirty="0" smtClean="0"/>
          </a:p>
        </p:txBody>
      </p:sp>
      <p:sp>
        <p:nvSpPr>
          <p:cNvPr id="12292" name="Rectangle 17"/>
          <p:cNvSpPr>
            <a:spLocks noGrp="1" noChangeArrowheads="1"/>
          </p:cNvSpPr>
          <p:nvPr>
            <p:ph type="body" idx="1"/>
          </p:nvPr>
        </p:nvSpPr>
        <p:spPr bwMode="auto">
          <a:xfrm>
            <a:off x="328596" y="884624"/>
            <a:ext cx="8488787" cy="5476269"/>
          </a:xfrm>
          <a:prstGeom prst="rect">
            <a:avLst/>
          </a:prstGeom>
          <a:noFill/>
          <a:ln w="9525">
            <a:noFill/>
            <a:miter lim="800000"/>
            <a:headEnd/>
            <a:tailEnd/>
          </a:ln>
        </p:spPr>
        <p:txBody>
          <a:bodyPr vert="horz" wrap="square" lIns="91380" tIns="45690" rIns="91380" bIns="4569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1060" name="Rectangle 36"/>
          <p:cNvSpPr>
            <a:spLocks noChangeArrowheads="1"/>
          </p:cNvSpPr>
          <p:nvPr/>
        </p:nvSpPr>
        <p:spPr bwMode="auto">
          <a:xfrm>
            <a:off x="0" y="0"/>
            <a:ext cx="9144000" cy="6858000"/>
          </a:xfrm>
          <a:prstGeom prst="rect">
            <a:avLst/>
          </a:prstGeom>
          <a:noFill/>
          <a:ln w="9525">
            <a:noFill/>
            <a:miter lim="800000"/>
            <a:headEnd/>
            <a:tailEnd/>
          </a:ln>
          <a:effectLst/>
        </p:spPr>
        <p:txBody>
          <a:bodyPr wrap="none" lIns="91380" tIns="45690" rIns="91380" bIns="45690" anchor="ctr"/>
          <a:lstStyle/>
          <a:p>
            <a:pPr eaLnBrk="0" hangingPunct="0">
              <a:defRPr/>
            </a:pPr>
            <a:endParaRPr lang="en-US">
              <a:solidFill>
                <a:srgbClr val="FFFFFF"/>
              </a:solidFill>
              <a:latin typeface="Arial" charset="0"/>
            </a:endParaRPr>
          </a:p>
        </p:txBody>
      </p:sp>
      <p:sp>
        <p:nvSpPr>
          <p:cNvPr id="1091" name="Rectangle 67"/>
          <p:cNvSpPr>
            <a:spLocks noChangeArrowheads="1"/>
          </p:cNvSpPr>
          <p:nvPr/>
        </p:nvSpPr>
        <p:spPr bwMode="auto">
          <a:xfrm>
            <a:off x="8603730" y="6578163"/>
            <a:ext cx="495300" cy="354012"/>
          </a:xfrm>
          <a:prstGeom prst="rect">
            <a:avLst/>
          </a:prstGeom>
          <a:noFill/>
          <a:ln w="9525">
            <a:noFill/>
            <a:miter lim="800000"/>
            <a:headEnd/>
            <a:tailEnd/>
          </a:ln>
          <a:effectLst/>
        </p:spPr>
        <p:txBody>
          <a:bodyPr lIns="91380" tIns="45690" rIns="91380" bIns="45690"/>
          <a:lstStyle/>
          <a:p>
            <a:pPr algn="r" eaLnBrk="0" hangingPunct="0">
              <a:defRPr/>
            </a:pPr>
            <a:fld id="{F8D5B1A9-9AEB-4403-B6FB-F1BE4DF40A31}" type="slidenum">
              <a:rPr lang="en-US" sz="1100">
                <a:solidFill>
                  <a:srgbClr val="000000"/>
                </a:solidFill>
                <a:ea typeface="ＭＳ Ｐゴシック" charset="-128"/>
              </a:rPr>
              <a:pPr algn="r" eaLnBrk="0" hangingPunct="0">
                <a:defRPr/>
              </a:pPr>
              <a:t>‹#›</a:t>
            </a:fld>
            <a:endParaRPr lang="en-US" sz="1100" dirty="0">
              <a:solidFill>
                <a:srgbClr val="000000"/>
              </a:solidFill>
              <a:ea typeface="ＭＳ Ｐゴシック" charset="-128"/>
            </a:endParaRPr>
          </a:p>
        </p:txBody>
      </p:sp>
      <p:pic>
        <p:nvPicPr>
          <p:cNvPr id="8" name="Picture 7" descr="2012 PPT Template.jpg"/>
          <p:cNvPicPr>
            <a:picLocks noChangeAspect="1"/>
          </p:cNvPicPr>
          <p:nvPr userDrawn="1"/>
        </p:nvPicPr>
        <p:blipFill rotWithShape="1">
          <a:blip r:embed="rId16" cstate="email">
            <a:extLst>
              <a:ext uri="{28A0092B-C50C-407E-A947-70E740481C1C}">
                <a14:useLocalDpi xmlns:a14="http://schemas.microsoft.com/office/drawing/2010/main" val="0"/>
              </a:ext>
            </a:extLst>
          </a:blip>
          <a:srcRect/>
          <a:stretch/>
        </p:blipFill>
        <p:spPr>
          <a:xfrm>
            <a:off x="0" y="7"/>
            <a:ext cx="9144000" cy="758825"/>
          </a:xfrm>
          <a:prstGeom prst="rect">
            <a:avLst/>
          </a:prstGeom>
        </p:spPr>
      </p:pic>
      <p:sp>
        <p:nvSpPr>
          <p:cNvPr id="9" name="Rectangle 36"/>
          <p:cNvSpPr>
            <a:spLocks noChangeArrowheads="1"/>
          </p:cNvSpPr>
          <p:nvPr userDrawn="1"/>
        </p:nvSpPr>
        <p:spPr bwMode="auto">
          <a:xfrm>
            <a:off x="0" y="0"/>
            <a:ext cx="9144000" cy="6858000"/>
          </a:xfrm>
          <a:prstGeom prst="rect">
            <a:avLst/>
          </a:prstGeom>
          <a:noFill/>
          <a:ln w="9525">
            <a:solidFill>
              <a:schemeClr val="tx1"/>
            </a:solidFill>
            <a:miter lim="800000"/>
            <a:headEnd/>
            <a:tailEnd/>
          </a:ln>
          <a:effectLst/>
        </p:spPr>
        <p:txBody>
          <a:bodyPr wrap="none" lIns="91380" tIns="45690" rIns="91380" bIns="45690" anchor="ctr"/>
          <a:lstStyle/>
          <a:p>
            <a:pPr eaLnBrk="0" hangingPunct="0">
              <a:defRPr/>
            </a:pPr>
            <a:endParaRPr lang="en-US" dirty="0">
              <a:solidFill>
                <a:prstClr val="white"/>
              </a:solidFill>
              <a:latin typeface="Arial" charset="0"/>
            </a:endParaRPr>
          </a:p>
        </p:txBody>
      </p:sp>
      <p:pic>
        <p:nvPicPr>
          <p:cNvPr id="11" name="Picture 25" descr="NASA insigniaCMYK"/>
          <p:cNvPicPr preferRelativeResize="0">
            <a:picLocks noChangeAspect="1" noChangeArrowheads="1"/>
          </p:cNvPicPr>
          <p:nvPr userDrawn="1"/>
        </p:nvPicPr>
        <p:blipFill>
          <a:blip r:embed="rId17" cstate="screen">
            <a:extLst>
              <a:ext uri="{28A0092B-C50C-407E-A947-70E740481C1C}">
                <a14:useLocalDpi xmlns:a14="http://schemas.microsoft.com/office/drawing/2010/main" val="0"/>
              </a:ext>
            </a:extLst>
          </a:blip>
          <a:srcRect/>
          <a:stretch>
            <a:fillRect/>
          </a:stretch>
        </p:blipFill>
        <p:spPr bwMode="auto">
          <a:xfrm>
            <a:off x="28863" y="122166"/>
            <a:ext cx="721562" cy="577741"/>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4454" r:id="rId1"/>
    <p:sldLayoutId id="2147484455" r:id="rId2"/>
    <p:sldLayoutId id="2147484456" r:id="rId3"/>
    <p:sldLayoutId id="2147484457" r:id="rId4"/>
    <p:sldLayoutId id="2147484458" r:id="rId5"/>
    <p:sldLayoutId id="2147484459" r:id="rId6"/>
    <p:sldLayoutId id="2147484460" r:id="rId7"/>
    <p:sldLayoutId id="2147484461" r:id="rId8"/>
    <p:sldLayoutId id="2147484462" r:id="rId9"/>
    <p:sldLayoutId id="2147484463" r:id="rId10"/>
    <p:sldLayoutId id="2147484464" r:id="rId11"/>
    <p:sldLayoutId id="2147484465" r:id="rId12"/>
    <p:sldLayoutId id="2147484466" r:id="rId13"/>
  </p:sldLayoutIdLst>
  <p:transition xmlns:p14="http://schemas.microsoft.com/office/powerpoint/2010/main">
    <p:wipe dir="d"/>
  </p:transition>
  <p:hf hdr="0" ftr="0" dt="0"/>
  <p:txStyles>
    <p:titleStyle>
      <a:lvl1pPr algn="ctr" rtl="0" eaLnBrk="1" fontAlgn="base" hangingPunct="1">
        <a:lnSpc>
          <a:spcPct val="85000"/>
        </a:lnSpc>
        <a:spcBef>
          <a:spcPct val="0"/>
        </a:spcBef>
        <a:spcAft>
          <a:spcPct val="0"/>
        </a:spcAft>
        <a:defRPr sz="2600" b="1">
          <a:solidFill>
            <a:schemeClr val="tx1"/>
          </a:solidFill>
          <a:latin typeface="+mj-lt"/>
          <a:ea typeface="ヒラギノ角ゴ Pro W3" pitchFamily="-109" charset="-128"/>
          <a:cs typeface="ヒラギノ角ゴ Pro W3" pitchFamily="-109" charset="-128"/>
        </a:defRPr>
      </a:lvl1pPr>
      <a:lvl2pPr algn="l" rtl="0" eaLnBrk="1" fontAlgn="base" hangingPunct="1">
        <a:lnSpc>
          <a:spcPct val="85000"/>
        </a:lnSpc>
        <a:spcBef>
          <a:spcPct val="0"/>
        </a:spcBef>
        <a:spcAft>
          <a:spcPct val="0"/>
        </a:spcAft>
        <a:defRPr sz="3000">
          <a:solidFill>
            <a:schemeClr val="bg1"/>
          </a:solidFill>
          <a:latin typeface="Arial" pitchFamily="-65" charset="0"/>
          <a:ea typeface="ヒラギノ角ゴ Pro W3" pitchFamily="-109" charset="-128"/>
          <a:cs typeface="ヒラギノ角ゴ Pro W3" pitchFamily="-109" charset="-128"/>
        </a:defRPr>
      </a:lvl2pPr>
      <a:lvl3pPr algn="l" rtl="0" eaLnBrk="1" fontAlgn="base" hangingPunct="1">
        <a:lnSpc>
          <a:spcPct val="85000"/>
        </a:lnSpc>
        <a:spcBef>
          <a:spcPct val="0"/>
        </a:spcBef>
        <a:spcAft>
          <a:spcPct val="0"/>
        </a:spcAft>
        <a:defRPr sz="3000">
          <a:solidFill>
            <a:schemeClr val="bg1"/>
          </a:solidFill>
          <a:latin typeface="Arial" pitchFamily="-65" charset="0"/>
          <a:ea typeface="ヒラギノ角ゴ Pro W3" pitchFamily="-109" charset="-128"/>
          <a:cs typeface="ヒラギノ角ゴ Pro W3" pitchFamily="-109" charset="-128"/>
        </a:defRPr>
      </a:lvl3pPr>
      <a:lvl4pPr algn="l" rtl="0" eaLnBrk="1" fontAlgn="base" hangingPunct="1">
        <a:lnSpc>
          <a:spcPct val="85000"/>
        </a:lnSpc>
        <a:spcBef>
          <a:spcPct val="0"/>
        </a:spcBef>
        <a:spcAft>
          <a:spcPct val="0"/>
        </a:spcAft>
        <a:defRPr sz="3000">
          <a:solidFill>
            <a:schemeClr val="bg1"/>
          </a:solidFill>
          <a:latin typeface="Arial" pitchFamily="-65" charset="0"/>
          <a:ea typeface="ヒラギノ角ゴ Pro W3" pitchFamily="-109" charset="-128"/>
          <a:cs typeface="ヒラギノ角ゴ Pro W3" pitchFamily="-109" charset="-128"/>
        </a:defRPr>
      </a:lvl4pPr>
      <a:lvl5pPr algn="l" rtl="0" eaLnBrk="1" fontAlgn="base" hangingPunct="1">
        <a:lnSpc>
          <a:spcPct val="85000"/>
        </a:lnSpc>
        <a:spcBef>
          <a:spcPct val="0"/>
        </a:spcBef>
        <a:spcAft>
          <a:spcPct val="0"/>
        </a:spcAft>
        <a:defRPr sz="3000">
          <a:solidFill>
            <a:schemeClr val="bg1"/>
          </a:solidFill>
          <a:latin typeface="Arial" pitchFamily="-65" charset="0"/>
          <a:ea typeface="ヒラギノ角ゴ Pro W3" pitchFamily="-109" charset="-128"/>
          <a:cs typeface="ヒラギノ角ゴ Pro W3" pitchFamily="-109" charset="-128"/>
        </a:defRPr>
      </a:lvl5pPr>
      <a:lvl6pPr marL="456899" algn="l" rtl="0" eaLnBrk="1" fontAlgn="base" hangingPunct="1">
        <a:lnSpc>
          <a:spcPct val="85000"/>
        </a:lnSpc>
        <a:spcBef>
          <a:spcPct val="0"/>
        </a:spcBef>
        <a:spcAft>
          <a:spcPct val="0"/>
        </a:spcAft>
        <a:defRPr sz="3000">
          <a:solidFill>
            <a:schemeClr val="bg1"/>
          </a:solidFill>
          <a:latin typeface="Arial" pitchFamily="-65" charset="0"/>
        </a:defRPr>
      </a:lvl6pPr>
      <a:lvl7pPr marL="913798" algn="l" rtl="0" eaLnBrk="1" fontAlgn="base" hangingPunct="1">
        <a:lnSpc>
          <a:spcPct val="85000"/>
        </a:lnSpc>
        <a:spcBef>
          <a:spcPct val="0"/>
        </a:spcBef>
        <a:spcAft>
          <a:spcPct val="0"/>
        </a:spcAft>
        <a:defRPr sz="3000">
          <a:solidFill>
            <a:schemeClr val="bg1"/>
          </a:solidFill>
          <a:latin typeface="Arial" pitchFamily="-65" charset="0"/>
        </a:defRPr>
      </a:lvl7pPr>
      <a:lvl8pPr marL="1370695" algn="l" rtl="0" eaLnBrk="1" fontAlgn="base" hangingPunct="1">
        <a:lnSpc>
          <a:spcPct val="85000"/>
        </a:lnSpc>
        <a:spcBef>
          <a:spcPct val="0"/>
        </a:spcBef>
        <a:spcAft>
          <a:spcPct val="0"/>
        </a:spcAft>
        <a:defRPr sz="3000">
          <a:solidFill>
            <a:schemeClr val="bg1"/>
          </a:solidFill>
          <a:latin typeface="Arial" pitchFamily="-65" charset="0"/>
        </a:defRPr>
      </a:lvl8pPr>
      <a:lvl9pPr marL="1827596" algn="l" rtl="0" eaLnBrk="1" fontAlgn="base" hangingPunct="1">
        <a:lnSpc>
          <a:spcPct val="85000"/>
        </a:lnSpc>
        <a:spcBef>
          <a:spcPct val="0"/>
        </a:spcBef>
        <a:spcAft>
          <a:spcPct val="0"/>
        </a:spcAft>
        <a:defRPr sz="3000">
          <a:solidFill>
            <a:schemeClr val="bg1"/>
          </a:solidFill>
          <a:latin typeface="Arial" pitchFamily="-65" charset="0"/>
        </a:defRPr>
      </a:lvl9pPr>
    </p:titleStyle>
    <p:bodyStyle>
      <a:lvl1pPr marL="282388" indent="-282388" algn="l" rtl="0" eaLnBrk="1" fontAlgn="base" hangingPunct="1">
        <a:lnSpc>
          <a:spcPct val="85000"/>
        </a:lnSpc>
        <a:spcBef>
          <a:spcPct val="20000"/>
        </a:spcBef>
        <a:spcAft>
          <a:spcPct val="0"/>
        </a:spcAft>
        <a:buClrTx/>
        <a:buFont typeface="Arial"/>
        <a:buChar char="•"/>
        <a:defRPr sz="2000">
          <a:solidFill>
            <a:srgbClr val="000000"/>
          </a:solidFill>
          <a:latin typeface="+mn-lt"/>
          <a:ea typeface="ヒラギノ角ゴ Pro W3" pitchFamily="-109" charset="-128"/>
          <a:cs typeface="ヒラギノ角ゴ Pro W3" pitchFamily="-109" charset="-128"/>
        </a:defRPr>
      </a:lvl1pPr>
      <a:lvl2pPr marL="636168" indent="-239556" algn="l" rtl="0" eaLnBrk="1" fontAlgn="base" hangingPunct="1">
        <a:lnSpc>
          <a:spcPct val="90000"/>
        </a:lnSpc>
        <a:spcBef>
          <a:spcPts val="600"/>
        </a:spcBef>
        <a:spcAft>
          <a:spcPct val="0"/>
        </a:spcAft>
        <a:buFont typeface="Lucida Grande"/>
        <a:buChar char="-"/>
        <a:defRPr sz="1800">
          <a:solidFill>
            <a:srgbClr val="000000"/>
          </a:solidFill>
          <a:latin typeface="+mn-lt"/>
          <a:ea typeface="ヒラギノ角ゴ Pro W3" pitchFamily="-65" charset="-128"/>
        </a:defRPr>
      </a:lvl2pPr>
      <a:lvl3pPr marL="916968" indent="-166577" algn="l" rtl="0" eaLnBrk="1" fontAlgn="base" hangingPunct="1">
        <a:lnSpc>
          <a:spcPct val="90000"/>
        </a:lnSpc>
        <a:spcBef>
          <a:spcPts val="600"/>
        </a:spcBef>
        <a:spcAft>
          <a:spcPct val="0"/>
        </a:spcAft>
        <a:buChar char="•"/>
        <a:defRPr sz="1800">
          <a:solidFill>
            <a:srgbClr val="000000"/>
          </a:solidFill>
          <a:latin typeface="+mn-lt"/>
          <a:ea typeface="ＭＳ Ｐゴシック" charset="-128"/>
          <a:cs typeface="ＭＳ Ｐゴシック" charset="-128"/>
        </a:defRPr>
      </a:lvl3pPr>
      <a:lvl4pPr marL="1254884" indent="-223691" algn="l" rtl="0" eaLnBrk="1" fontAlgn="base" hangingPunct="1">
        <a:lnSpc>
          <a:spcPct val="90000"/>
        </a:lnSpc>
        <a:spcBef>
          <a:spcPts val="600"/>
        </a:spcBef>
        <a:spcAft>
          <a:spcPct val="0"/>
        </a:spcAft>
        <a:buChar char="–"/>
        <a:defRPr sz="1800">
          <a:solidFill>
            <a:srgbClr val="000000"/>
          </a:solidFill>
          <a:latin typeface="+mn-lt"/>
          <a:ea typeface="ＭＳ Ｐゴシック" charset="-128"/>
        </a:defRPr>
      </a:lvl4pPr>
      <a:lvl5pPr marL="1592799" indent="-223691" algn="l" rtl="0" eaLnBrk="1" fontAlgn="base" hangingPunct="1">
        <a:lnSpc>
          <a:spcPct val="90000"/>
        </a:lnSpc>
        <a:spcBef>
          <a:spcPts val="600"/>
        </a:spcBef>
        <a:spcAft>
          <a:spcPct val="0"/>
        </a:spcAft>
        <a:buChar char="»"/>
        <a:defRPr sz="1800">
          <a:solidFill>
            <a:srgbClr val="000000"/>
          </a:solidFill>
          <a:latin typeface="+mn-lt"/>
          <a:ea typeface="ＭＳ Ｐゴシック" charset="-128"/>
        </a:defRPr>
      </a:lvl5pPr>
      <a:lvl6pPr marL="2049695" indent="-223691" algn="l" rtl="0" eaLnBrk="1" fontAlgn="base" hangingPunct="1">
        <a:lnSpc>
          <a:spcPct val="85000"/>
        </a:lnSpc>
        <a:spcBef>
          <a:spcPct val="20000"/>
        </a:spcBef>
        <a:spcAft>
          <a:spcPct val="0"/>
        </a:spcAft>
        <a:buChar char="»"/>
        <a:defRPr sz="2000">
          <a:solidFill>
            <a:schemeClr val="tx1"/>
          </a:solidFill>
          <a:latin typeface="+mn-lt"/>
          <a:ea typeface="ヒラギノ角ゴ Pro W3" pitchFamily="-65" charset="-128"/>
        </a:defRPr>
      </a:lvl6pPr>
      <a:lvl7pPr marL="2506594" indent="-223691" algn="l" rtl="0" eaLnBrk="1" fontAlgn="base" hangingPunct="1">
        <a:lnSpc>
          <a:spcPct val="85000"/>
        </a:lnSpc>
        <a:spcBef>
          <a:spcPct val="20000"/>
        </a:spcBef>
        <a:spcAft>
          <a:spcPct val="0"/>
        </a:spcAft>
        <a:buChar char="»"/>
        <a:defRPr sz="2000">
          <a:solidFill>
            <a:schemeClr val="tx1"/>
          </a:solidFill>
          <a:latin typeface="+mn-lt"/>
          <a:ea typeface="ヒラギノ角ゴ Pro W3" pitchFamily="-65" charset="-128"/>
        </a:defRPr>
      </a:lvl7pPr>
      <a:lvl8pPr marL="2963495" indent="-223691" algn="l" rtl="0" eaLnBrk="1" fontAlgn="base" hangingPunct="1">
        <a:lnSpc>
          <a:spcPct val="85000"/>
        </a:lnSpc>
        <a:spcBef>
          <a:spcPct val="20000"/>
        </a:spcBef>
        <a:spcAft>
          <a:spcPct val="0"/>
        </a:spcAft>
        <a:buChar char="»"/>
        <a:defRPr sz="2000">
          <a:solidFill>
            <a:schemeClr val="tx1"/>
          </a:solidFill>
          <a:latin typeface="+mn-lt"/>
          <a:ea typeface="ヒラギノ角ゴ Pro W3" pitchFamily="-65" charset="-128"/>
        </a:defRPr>
      </a:lvl8pPr>
      <a:lvl9pPr marL="3420393" indent="-223691" algn="l" rtl="0" eaLnBrk="1" fontAlgn="base" hangingPunct="1">
        <a:lnSpc>
          <a:spcPct val="85000"/>
        </a:lnSpc>
        <a:spcBef>
          <a:spcPct val="20000"/>
        </a:spcBef>
        <a:spcAft>
          <a:spcPct val="0"/>
        </a:spcAft>
        <a:buChar char="»"/>
        <a:defRPr sz="2000">
          <a:solidFill>
            <a:schemeClr val="tx1"/>
          </a:solidFill>
          <a:latin typeface="+mn-lt"/>
          <a:ea typeface="ヒラギノ角ゴ Pro W3" pitchFamily="-65" charset="-128"/>
        </a:defRPr>
      </a:lvl9pPr>
    </p:bodyStyle>
    <p:otherStyle>
      <a:defPPr>
        <a:defRPr lang="en-US"/>
      </a:defPPr>
      <a:lvl1pPr marL="0" algn="l" defTabSz="456899" rtl="0" eaLnBrk="1" latinLnBrk="0" hangingPunct="1">
        <a:defRPr sz="1800" kern="1200">
          <a:solidFill>
            <a:schemeClr val="tx1"/>
          </a:solidFill>
          <a:latin typeface="+mn-lt"/>
          <a:ea typeface="+mn-ea"/>
          <a:cs typeface="+mn-cs"/>
        </a:defRPr>
      </a:lvl1pPr>
      <a:lvl2pPr marL="456899" algn="l" defTabSz="456899" rtl="0" eaLnBrk="1" latinLnBrk="0" hangingPunct="1">
        <a:defRPr sz="1800" kern="1200">
          <a:solidFill>
            <a:schemeClr val="tx1"/>
          </a:solidFill>
          <a:latin typeface="+mn-lt"/>
          <a:ea typeface="+mn-ea"/>
          <a:cs typeface="+mn-cs"/>
        </a:defRPr>
      </a:lvl2pPr>
      <a:lvl3pPr marL="913798" algn="l" defTabSz="456899" rtl="0" eaLnBrk="1" latinLnBrk="0" hangingPunct="1">
        <a:defRPr sz="1800" kern="1200">
          <a:solidFill>
            <a:schemeClr val="tx1"/>
          </a:solidFill>
          <a:latin typeface="+mn-lt"/>
          <a:ea typeface="+mn-ea"/>
          <a:cs typeface="+mn-cs"/>
        </a:defRPr>
      </a:lvl3pPr>
      <a:lvl4pPr marL="1370695" algn="l" defTabSz="456899" rtl="0" eaLnBrk="1" latinLnBrk="0" hangingPunct="1">
        <a:defRPr sz="1800" kern="1200">
          <a:solidFill>
            <a:schemeClr val="tx1"/>
          </a:solidFill>
          <a:latin typeface="+mn-lt"/>
          <a:ea typeface="+mn-ea"/>
          <a:cs typeface="+mn-cs"/>
        </a:defRPr>
      </a:lvl4pPr>
      <a:lvl5pPr marL="1827596" algn="l" defTabSz="456899" rtl="0" eaLnBrk="1" latinLnBrk="0" hangingPunct="1">
        <a:defRPr sz="1800" kern="1200">
          <a:solidFill>
            <a:schemeClr val="tx1"/>
          </a:solidFill>
          <a:latin typeface="+mn-lt"/>
          <a:ea typeface="+mn-ea"/>
          <a:cs typeface="+mn-cs"/>
        </a:defRPr>
      </a:lvl5pPr>
      <a:lvl6pPr marL="2284492" algn="l" defTabSz="456899" rtl="0" eaLnBrk="1" latinLnBrk="0" hangingPunct="1">
        <a:defRPr sz="1800" kern="1200">
          <a:solidFill>
            <a:schemeClr val="tx1"/>
          </a:solidFill>
          <a:latin typeface="+mn-lt"/>
          <a:ea typeface="+mn-ea"/>
          <a:cs typeface="+mn-cs"/>
        </a:defRPr>
      </a:lvl6pPr>
      <a:lvl7pPr marL="2741387" algn="l" defTabSz="456899" rtl="0" eaLnBrk="1" latinLnBrk="0" hangingPunct="1">
        <a:defRPr sz="1800" kern="1200">
          <a:solidFill>
            <a:schemeClr val="tx1"/>
          </a:solidFill>
          <a:latin typeface="+mn-lt"/>
          <a:ea typeface="+mn-ea"/>
          <a:cs typeface="+mn-cs"/>
        </a:defRPr>
      </a:lvl7pPr>
      <a:lvl8pPr marL="3198287" algn="l" defTabSz="456899" rtl="0" eaLnBrk="1" latinLnBrk="0" hangingPunct="1">
        <a:defRPr sz="1800" kern="1200">
          <a:solidFill>
            <a:schemeClr val="tx1"/>
          </a:solidFill>
          <a:latin typeface="+mn-lt"/>
          <a:ea typeface="+mn-ea"/>
          <a:cs typeface="+mn-cs"/>
        </a:defRPr>
      </a:lvl8pPr>
      <a:lvl9pPr marL="3655186" algn="l" defTabSz="456899"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title.jpg"/>
          <p:cNvPicPr>
            <a:picLocks noChangeAspect="1"/>
          </p:cNvPicPr>
          <p:nvPr/>
        </p:nvPicPr>
        <p:blipFill>
          <a:blip r:embed="rId15" cstate="email">
            <a:extLst>
              <a:ext uri="{28A0092B-C50C-407E-A947-70E740481C1C}">
                <a14:useLocalDpi xmlns:a14="http://schemas.microsoft.com/office/drawing/2010/main" val="0"/>
              </a:ext>
            </a:extLst>
          </a:blip>
          <a:stretch>
            <a:fillRect/>
          </a:stretch>
        </p:blipFill>
        <p:spPr>
          <a:xfrm>
            <a:off x="0" y="0"/>
            <a:ext cx="9144000" cy="762000"/>
          </a:xfrm>
          <a:prstGeom prst="rect">
            <a:avLst/>
          </a:prstGeom>
        </p:spPr>
      </p:pic>
      <p:sp>
        <p:nvSpPr>
          <p:cNvPr id="12291" name="Rectangle 15"/>
          <p:cNvSpPr>
            <a:spLocks noGrp="1" noChangeArrowheads="1"/>
          </p:cNvSpPr>
          <p:nvPr>
            <p:ph type="title"/>
          </p:nvPr>
        </p:nvSpPr>
        <p:spPr bwMode="auto">
          <a:xfrm>
            <a:off x="727203" y="50949"/>
            <a:ext cx="8287972" cy="617686"/>
          </a:xfrm>
          <a:prstGeom prst="rect">
            <a:avLst/>
          </a:prstGeom>
          <a:noFill/>
          <a:ln w="9525">
            <a:noFill/>
            <a:miter lim="800000"/>
            <a:headEnd/>
            <a:tailEnd/>
          </a:ln>
        </p:spPr>
        <p:txBody>
          <a:bodyPr vert="horz" wrap="square" lIns="91380" tIns="45690" rIns="91380" bIns="45690" numCol="1" anchor="ctr" anchorCtr="0" compatLnSpc="1">
            <a:prstTxWarp prst="textNoShape">
              <a:avLst/>
            </a:prstTxWarp>
          </a:bodyPr>
          <a:lstStyle/>
          <a:p>
            <a:pPr lvl="0"/>
            <a:r>
              <a:rPr lang="en-US" smtClean="0"/>
              <a:t>Click to edit Master title style</a:t>
            </a:r>
            <a:endParaRPr lang="en-US" dirty="0" smtClean="0"/>
          </a:p>
        </p:txBody>
      </p:sp>
      <p:sp>
        <p:nvSpPr>
          <p:cNvPr id="12292" name="Rectangle 17"/>
          <p:cNvSpPr>
            <a:spLocks noGrp="1" noChangeArrowheads="1"/>
          </p:cNvSpPr>
          <p:nvPr>
            <p:ph type="body" idx="1"/>
          </p:nvPr>
        </p:nvSpPr>
        <p:spPr bwMode="auto">
          <a:xfrm>
            <a:off x="328596" y="884624"/>
            <a:ext cx="8488787" cy="5476269"/>
          </a:xfrm>
          <a:prstGeom prst="rect">
            <a:avLst/>
          </a:prstGeom>
          <a:noFill/>
          <a:ln w="9525">
            <a:noFill/>
            <a:miter lim="800000"/>
            <a:headEnd/>
            <a:tailEnd/>
          </a:ln>
        </p:spPr>
        <p:txBody>
          <a:bodyPr vert="horz" wrap="square" lIns="91380" tIns="45690" rIns="91380" bIns="4569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1060" name="Rectangle 36"/>
          <p:cNvSpPr>
            <a:spLocks noChangeArrowheads="1"/>
          </p:cNvSpPr>
          <p:nvPr/>
        </p:nvSpPr>
        <p:spPr bwMode="auto">
          <a:xfrm>
            <a:off x="0" y="0"/>
            <a:ext cx="9144000" cy="6858000"/>
          </a:xfrm>
          <a:prstGeom prst="rect">
            <a:avLst/>
          </a:prstGeom>
          <a:noFill/>
          <a:ln w="9525">
            <a:noFill/>
            <a:miter lim="800000"/>
            <a:headEnd/>
            <a:tailEnd/>
          </a:ln>
          <a:effectLst/>
        </p:spPr>
        <p:txBody>
          <a:bodyPr wrap="none" lIns="91380" tIns="45690" rIns="91380" bIns="45690" anchor="ctr"/>
          <a:lstStyle/>
          <a:p>
            <a:pPr eaLnBrk="0" hangingPunct="0">
              <a:defRPr/>
            </a:pPr>
            <a:endParaRPr lang="en-US">
              <a:solidFill>
                <a:srgbClr val="FFFFFF"/>
              </a:solidFill>
              <a:latin typeface="Arial" charset="0"/>
            </a:endParaRPr>
          </a:p>
        </p:txBody>
      </p:sp>
      <p:sp>
        <p:nvSpPr>
          <p:cNvPr id="1091" name="Rectangle 67"/>
          <p:cNvSpPr>
            <a:spLocks noChangeArrowheads="1"/>
          </p:cNvSpPr>
          <p:nvPr/>
        </p:nvSpPr>
        <p:spPr bwMode="auto">
          <a:xfrm>
            <a:off x="8603730" y="6578163"/>
            <a:ext cx="495300" cy="354012"/>
          </a:xfrm>
          <a:prstGeom prst="rect">
            <a:avLst/>
          </a:prstGeom>
          <a:noFill/>
          <a:ln w="9525">
            <a:noFill/>
            <a:miter lim="800000"/>
            <a:headEnd/>
            <a:tailEnd/>
          </a:ln>
          <a:effectLst/>
        </p:spPr>
        <p:txBody>
          <a:bodyPr lIns="91380" tIns="45690" rIns="91380" bIns="45690"/>
          <a:lstStyle/>
          <a:p>
            <a:pPr algn="r" eaLnBrk="0" hangingPunct="0">
              <a:defRPr/>
            </a:pPr>
            <a:fld id="{F8D5B1A9-9AEB-4403-B6FB-F1BE4DF40A31}" type="slidenum">
              <a:rPr lang="en-US" sz="1100">
                <a:solidFill>
                  <a:srgbClr val="000000"/>
                </a:solidFill>
                <a:ea typeface="ＭＳ Ｐゴシック" charset="-128"/>
              </a:rPr>
              <a:pPr algn="r" eaLnBrk="0" hangingPunct="0">
                <a:defRPr/>
              </a:pPr>
              <a:t>‹#›</a:t>
            </a:fld>
            <a:endParaRPr lang="en-US" sz="1100" dirty="0">
              <a:solidFill>
                <a:srgbClr val="000000"/>
              </a:solidFill>
              <a:ea typeface="ＭＳ Ｐゴシック" charset="-128"/>
            </a:endParaRPr>
          </a:p>
        </p:txBody>
      </p:sp>
      <p:pic>
        <p:nvPicPr>
          <p:cNvPr id="8" name="Picture 7" descr="2012 PPT Template.jpg"/>
          <p:cNvPicPr>
            <a:picLocks noChangeAspect="1"/>
          </p:cNvPicPr>
          <p:nvPr userDrawn="1"/>
        </p:nvPicPr>
        <p:blipFill rotWithShape="1">
          <a:blip r:embed="rId16" cstate="email">
            <a:extLst>
              <a:ext uri="{28A0092B-C50C-407E-A947-70E740481C1C}">
                <a14:useLocalDpi xmlns:a14="http://schemas.microsoft.com/office/drawing/2010/main" val="0"/>
              </a:ext>
            </a:extLst>
          </a:blip>
          <a:srcRect/>
          <a:stretch/>
        </p:blipFill>
        <p:spPr>
          <a:xfrm>
            <a:off x="0" y="7"/>
            <a:ext cx="9144000" cy="758825"/>
          </a:xfrm>
          <a:prstGeom prst="rect">
            <a:avLst/>
          </a:prstGeom>
        </p:spPr>
      </p:pic>
      <p:sp>
        <p:nvSpPr>
          <p:cNvPr id="9" name="Rectangle 36"/>
          <p:cNvSpPr>
            <a:spLocks noChangeArrowheads="1"/>
          </p:cNvSpPr>
          <p:nvPr userDrawn="1"/>
        </p:nvSpPr>
        <p:spPr bwMode="auto">
          <a:xfrm>
            <a:off x="0" y="0"/>
            <a:ext cx="9144000" cy="6858000"/>
          </a:xfrm>
          <a:prstGeom prst="rect">
            <a:avLst/>
          </a:prstGeom>
          <a:noFill/>
          <a:ln w="9525">
            <a:solidFill>
              <a:schemeClr val="tx1"/>
            </a:solidFill>
            <a:miter lim="800000"/>
            <a:headEnd/>
            <a:tailEnd/>
          </a:ln>
          <a:effectLst/>
        </p:spPr>
        <p:txBody>
          <a:bodyPr wrap="none" lIns="91380" tIns="45690" rIns="91380" bIns="45690" anchor="ctr"/>
          <a:lstStyle/>
          <a:p>
            <a:pPr eaLnBrk="0" hangingPunct="0">
              <a:defRPr/>
            </a:pPr>
            <a:endParaRPr lang="en-US" dirty="0">
              <a:solidFill>
                <a:prstClr val="white"/>
              </a:solidFill>
              <a:latin typeface="Arial" charset="0"/>
            </a:endParaRPr>
          </a:p>
        </p:txBody>
      </p:sp>
      <p:pic>
        <p:nvPicPr>
          <p:cNvPr id="11" name="Picture 25" descr="NASA insigniaCMYK"/>
          <p:cNvPicPr preferRelativeResize="0">
            <a:picLocks noChangeAspect="1" noChangeArrowheads="1"/>
          </p:cNvPicPr>
          <p:nvPr userDrawn="1"/>
        </p:nvPicPr>
        <p:blipFill>
          <a:blip r:embed="rId17" cstate="screen">
            <a:extLst>
              <a:ext uri="{28A0092B-C50C-407E-A947-70E740481C1C}">
                <a14:useLocalDpi xmlns:a14="http://schemas.microsoft.com/office/drawing/2010/main" val="0"/>
              </a:ext>
            </a:extLst>
          </a:blip>
          <a:srcRect/>
          <a:stretch>
            <a:fillRect/>
          </a:stretch>
        </p:blipFill>
        <p:spPr bwMode="auto">
          <a:xfrm>
            <a:off x="28863" y="122166"/>
            <a:ext cx="721562" cy="577741"/>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4468" r:id="rId1"/>
    <p:sldLayoutId id="2147484469" r:id="rId2"/>
    <p:sldLayoutId id="2147484470" r:id="rId3"/>
    <p:sldLayoutId id="2147484471" r:id="rId4"/>
    <p:sldLayoutId id="2147484472" r:id="rId5"/>
    <p:sldLayoutId id="2147484473" r:id="rId6"/>
    <p:sldLayoutId id="2147484474" r:id="rId7"/>
    <p:sldLayoutId id="2147484475" r:id="rId8"/>
    <p:sldLayoutId id="2147484476" r:id="rId9"/>
    <p:sldLayoutId id="2147484477" r:id="rId10"/>
    <p:sldLayoutId id="2147484478" r:id="rId11"/>
    <p:sldLayoutId id="2147484479" r:id="rId12"/>
    <p:sldLayoutId id="2147484480" r:id="rId13"/>
  </p:sldLayoutIdLst>
  <p:transition xmlns:p14="http://schemas.microsoft.com/office/powerpoint/2010/main">
    <p:wipe dir="d"/>
  </p:transition>
  <p:hf hdr="0" ftr="0" dt="0"/>
  <p:txStyles>
    <p:titleStyle>
      <a:lvl1pPr algn="ctr" rtl="0" eaLnBrk="1" fontAlgn="base" hangingPunct="1">
        <a:lnSpc>
          <a:spcPct val="85000"/>
        </a:lnSpc>
        <a:spcBef>
          <a:spcPct val="0"/>
        </a:spcBef>
        <a:spcAft>
          <a:spcPct val="0"/>
        </a:spcAft>
        <a:defRPr sz="2600" b="1">
          <a:solidFill>
            <a:schemeClr val="tx1"/>
          </a:solidFill>
          <a:latin typeface="+mj-lt"/>
          <a:ea typeface="ヒラギノ角ゴ Pro W3" pitchFamily="-109" charset="-128"/>
          <a:cs typeface="ヒラギノ角ゴ Pro W3" pitchFamily="-109" charset="-128"/>
        </a:defRPr>
      </a:lvl1pPr>
      <a:lvl2pPr algn="l" rtl="0" eaLnBrk="1" fontAlgn="base" hangingPunct="1">
        <a:lnSpc>
          <a:spcPct val="85000"/>
        </a:lnSpc>
        <a:spcBef>
          <a:spcPct val="0"/>
        </a:spcBef>
        <a:spcAft>
          <a:spcPct val="0"/>
        </a:spcAft>
        <a:defRPr sz="3000">
          <a:solidFill>
            <a:schemeClr val="bg1"/>
          </a:solidFill>
          <a:latin typeface="Arial" pitchFamily="-65" charset="0"/>
          <a:ea typeface="ヒラギノ角ゴ Pro W3" pitchFamily="-109" charset="-128"/>
          <a:cs typeface="ヒラギノ角ゴ Pro W3" pitchFamily="-109" charset="-128"/>
        </a:defRPr>
      </a:lvl2pPr>
      <a:lvl3pPr algn="l" rtl="0" eaLnBrk="1" fontAlgn="base" hangingPunct="1">
        <a:lnSpc>
          <a:spcPct val="85000"/>
        </a:lnSpc>
        <a:spcBef>
          <a:spcPct val="0"/>
        </a:spcBef>
        <a:spcAft>
          <a:spcPct val="0"/>
        </a:spcAft>
        <a:defRPr sz="3000">
          <a:solidFill>
            <a:schemeClr val="bg1"/>
          </a:solidFill>
          <a:latin typeface="Arial" pitchFamily="-65" charset="0"/>
          <a:ea typeface="ヒラギノ角ゴ Pro W3" pitchFamily="-109" charset="-128"/>
          <a:cs typeface="ヒラギノ角ゴ Pro W3" pitchFamily="-109" charset="-128"/>
        </a:defRPr>
      </a:lvl3pPr>
      <a:lvl4pPr algn="l" rtl="0" eaLnBrk="1" fontAlgn="base" hangingPunct="1">
        <a:lnSpc>
          <a:spcPct val="85000"/>
        </a:lnSpc>
        <a:spcBef>
          <a:spcPct val="0"/>
        </a:spcBef>
        <a:spcAft>
          <a:spcPct val="0"/>
        </a:spcAft>
        <a:defRPr sz="3000">
          <a:solidFill>
            <a:schemeClr val="bg1"/>
          </a:solidFill>
          <a:latin typeface="Arial" pitchFamily="-65" charset="0"/>
          <a:ea typeface="ヒラギノ角ゴ Pro W3" pitchFamily="-109" charset="-128"/>
          <a:cs typeface="ヒラギノ角ゴ Pro W3" pitchFamily="-109" charset="-128"/>
        </a:defRPr>
      </a:lvl4pPr>
      <a:lvl5pPr algn="l" rtl="0" eaLnBrk="1" fontAlgn="base" hangingPunct="1">
        <a:lnSpc>
          <a:spcPct val="85000"/>
        </a:lnSpc>
        <a:spcBef>
          <a:spcPct val="0"/>
        </a:spcBef>
        <a:spcAft>
          <a:spcPct val="0"/>
        </a:spcAft>
        <a:defRPr sz="3000">
          <a:solidFill>
            <a:schemeClr val="bg1"/>
          </a:solidFill>
          <a:latin typeface="Arial" pitchFamily="-65" charset="0"/>
          <a:ea typeface="ヒラギノ角ゴ Pro W3" pitchFamily="-109" charset="-128"/>
          <a:cs typeface="ヒラギノ角ゴ Pro W3" pitchFamily="-109" charset="-128"/>
        </a:defRPr>
      </a:lvl5pPr>
      <a:lvl6pPr marL="456899" algn="l" rtl="0" eaLnBrk="1" fontAlgn="base" hangingPunct="1">
        <a:lnSpc>
          <a:spcPct val="85000"/>
        </a:lnSpc>
        <a:spcBef>
          <a:spcPct val="0"/>
        </a:spcBef>
        <a:spcAft>
          <a:spcPct val="0"/>
        </a:spcAft>
        <a:defRPr sz="3000">
          <a:solidFill>
            <a:schemeClr val="bg1"/>
          </a:solidFill>
          <a:latin typeface="Arial" pitchFamily="-65" charset="0"/>
        </a:defRPr>
      </a:lvl6pPr>
      <a:lvl7pPr marL="913798" algn="l" rtl="0" eaLnBrk="1" fontAlgn="base" hangingPunct="1">
        <a:lnSpc>
          <a:spcPct val="85000"/>
        </a:lnSpc>
        <a:spcBef>
          <a:spcPct val="0"/>
        </a:spcBef>
        <a:spcAft>
          <a:spcPct val="0"/>
        </a:spcAft>
        <a:defRPr sz="3000">
          <a:solidFill>
            <a:schemeClr val="bg1"/>
          </a:solidFill>
          <a:latin typeface="Arial" pitchFamily="-65" charset="0"/>
        </a:defRPr>
      </a:lvl7pPr>
      <a:lvl8pPr marL="1370695" algn="l" rtl="0" eaLnBrk="1" fontAlgn="base" hangingPunct="1">
        <a:lnSpc>
          <a:spcPct val="85000"/>
        </a:lnSpc>
        <a:spcBef>
          <a:spcPct val="0"/>
        </a:spcBef>
        <a:spcAft>
          <a:spcPct val="0"/>
        </a:spcAft>
        <a:defRPr sz="3000">
          <a:solidFill>
            <a:schemeClr val="bg1"/>
          </a:solidFill>
          <a:latin typeface="Arial" pitchFamily="-65" charset="0"/>
        </a:defRPr>
      </a:lvl8pPr>
      <a:lvl9pPr marL="1827596" algn="l" rtl="0" eaLnBrk="1" fontAlgn="base" hangingPunct="1">
        <a:lnSpc>
          <a:spcPct val="85000"/>
        </a:lnSpc>
        <a:spcBef>
          <a:spcPct val="0"/>
        </a:spcBef>
        <a:spcAft>
          <a:spcPct val="0"/>
        </a:spcAft>
        <a:defRPr sz="3000">
          <a:solidFill>
            <a:schemeClr val="bg1"/>
          </a:solidFill>
          <a:latin typeface="Arial" pitchFamily="-65" charset="0"/>
        </a:defRPr>
      </a:lvl9pPr>
    </p:titleStyle>
    <p:bodyStyle>
      <a:lvl1pPr marL="282388" indent="-282388" algn="l" rtl="0" eaLnBrk="1" fontAlgn="base" hangingPunct="1">
        <a:lnSpc>
          <a:spcPct val="85000"/>
        </a:lnSpc>
        <a:spcBef>
          <a:spcPct val="20000"/>
        </a:spcBef>
        <a:spcAft>
          <a:spcPct val="0"/>
        </a:spcAft>
        <a:buClrTx/>
        <a:buFont typeface="Arial"/>
        <a:buChar char="•"/>
        <a:defRPr sz="2000">
          <a:solidFill>
            <a:srgbClr val="000000"/>
          </a:solidFill>
          <a:latin typeface="+mn-lt"/>
          <a:ea typeface="ヒラギノ角ゴ Pro W3" pitchFamily="-109" charset="-128"/>
          <a:cs typeface="ヒラギノ角ゴ Pro W3" pitchFamily="-109" charset="-128"/>
        </a:defRPr>
      </a:lvl1pPr>
      <a:lvl2pPr marL="636168" indent="-239556" algn="l" rtl="0" eaLnBrk="1" fontAlgn="base" hangingPunct="1">
        <a:lnSpc>
          <a:spcPct val="90000"/>
        </a:lnSpc>
        <a:spcBef>
          <a:spcPts val="600"/>
        </a:spcBef>
        <a:spcAft>
          <a:spcPct val="0"/>
        </a:spcAft>
        <a:buFont typeface="Lucida Grande"/>
        <a:buChar char="-"/>
        <a:defRPr sz="1800">
          <a:solidFill>
            <a:srgbClr val="000000"/>
          </a:solidFill>
          <a:latin typeface="+mn-lt"/>
          <a:ea typeface="ヒラギノ角ゴ Pro W3" pitchFamily="-65" charset="-128"/>
        </a:defRPr>
      </a:lvl2pPr>
      <a:lvl3pPr marL="916968" indent="-166577" algn="l" rtl="0" eaLnBrk="1" fontAlgn="base" hangingPunct="1">
        <a:lnSpc>
          <a:spcPct val="90000"/>
        </a:lnSpc>
        <a:spcBef>
          <a:spcPts val="600"/>
        </a:spcBef>
        <a:spcAft>
          <a:spcPct val="0"/>
        </a:spcAft>
        <a:buChar char="•"/>
        <a:defRPr sz="1800">
          <a:solidFill>
            <a:srgbClr val="000000"/>
          </a:solidFill>
          <a:latin typeface="+mn-lt"/>
          <a:ea typeface="ＭＳ Ｐゴシック" charset="-128"/>
          <a:cs typeface="ＭＳ Ｐゴシック" charset="-128"/>
        </a:defRPr>
      </a:lvl3pPr>
      <a:lvl4pPr marL="1254884" indent="-223691" algn="l" rtl="0" eaLnBrk="1" fontAlgn="base" hangingPunct="1">
        <a:lnSpc>
          <a:spcPct val="90000"/>
        </a:lnSpc>
        <a:spcBef>
          <a:spcPts val="600"/>
        </a:spcBef>
        <a:spcAft>
          <a:spcPct val="0"/>
        </a:spcAft>
        <a:buChar char="–"/>
        <a:defRPr sz="1800">
          <a:solidFill>
            <a:srgbClr val="000000"/>
          </a:solidFill>
          <a:latin typeface="+mn-lt"/>
          <a:ea typeface="ＭＳ Ｐゴシック" charset="-128"/>
        </a:defRPr>
      </a:lvl4pPr>
      <a:lvl5pPr marL="1592799" indent="-223691" algn="l" rtl="0" eaLnBrk="1" fontAlgn="base" hangingPunct="1">
        <a:lnSpc>
          <a:spcPct val="90000"/>
        </a:lnSpc>
        <a:spcBef>
          <a:spcPts val="600"/>
        </a:spcBef>
        <a:spcAft>
          <a:spcPct val="0"/>
        </a:spcAft>
        <a:buChar char="»"/>
        <a:defRPr sz="1800">
          <a:solidFill>
            <a:srgbClr val="000000"/>
          </a:solidFill>
          <a:latin typeface="+mn-lt"/>
          <a:ea typeface="ＭＳ Ｐゴシック" charset="-128"/>
        </a:defRPr>
      </a:lvl5pPr>
      <a:lvl6pPr marL="2049695" indent="-223691" algn="l" rtl="0" eaLnBrk="1" fontAlgn="base" hangingPunct="1">
        <a:lnSpc>
          <a:spcPct val="85000"/>
        </a:lnSpc>
        <a:spcBef>
          <a:spcPct val="20000"/>
        </a:spcBef>
        <a:spcAft>
          <a:spcPct val="0"/>
        </a:spcAft>
        <a:buChar char="»"/>
        <a:defRPr sz="2000">
          <a:solidFill>
            <a:schemeClr val="tx1"/>
          </a:solidFill>
          <a:latin typeface="+mn-lt"/>
          <a:ea typeface="ヒラギノ角ゴ Pro W3" pitchFamily="-65" charset="-128"/>
        </a:defRPr>
      </a:lvl6pPr>
      <a:lvl7pPr marL="2506594" indent="-223691" algn="l" rtl="0" eaLnBrk="1" fontAlgn="base" hangingPunct="1">
        <a:lnSpc>
          <a:spcPct val="85000"/>
        </a:lnSpc>
        <a:spcBef>
          <a:spcPct val="20000"/>
        </a:spcBef>
        <a:spcAft>
          <a:spcPct val="0"/>
        </a:spcAft>
        <a:buChar char="»"/>
        <a:defRPr sz="2000">
          <a:solidFill>
            <a:schemeClr val="tx1"/>
          </a:solidFill>
          <a:latin typeface="+mn-lt"/>
          <a:ea typeface="ヒラギノ角ゴ Pro W3" pitchFamily="-65" charset="-128"/>
        </a:defRPr>
      </a:lvl7pPr>
      <a:lvl8pPr marL="2963495" indent="-223691" algn="l" rtl="0" eaLnBrk="1" fontAlgn="base" hangingPunct="1">
        <a:lnSpc>
          <a:spcPct val="85000"/>
        </a:lnSpc>
        <a:spcBef>
          <a:spcPct val="20000"/>
        </a:spcBef>
        <a:spcAft>
          <a:spcPct val="0"/>
        </a:spcAft>
        <a:buChar char="»"/>
        <a:defRPr sz="2000">
          <a:solidFill>
            <a:schemeClr val="tx1"/>
          </a:solidFill>
          <a:latin typeface="+mn-lt"/>
          <a:ea typeface="ヒラギノ角ゴ Pro W3" pitchFamily="-65" charset="-128"/>
        </a:defRPr>
      </a:lvl8pPr>
      <a:lvl9pPr marL="3420393" indent="-223691" algn="l" rtl="0" eaLnBrk="1" fontAlgn="base" hangingPunct="1">
        <a:lnSpc>
          <a:spcPct val="85000"/>
        </a:lnSpc>
        <a:spcBef>
          <a:spcPct val="20000"/>
        </a:spcBef>
        <a:spcAft>
          <a:spcPct val="0"/>
        </a:spcAft>
        <a:buChar char="»"/>
        <a:defRPr sz="2000">
          <a:solidFill>
            <a:schemeClr val="tx1"/>
          </a:solidFill>
          <a:latin typeface="+mn-lt"/>
          <a:ea typeface="ヒラギノ角ゴ Pro W3" pitchFamily="-65" charset="-128"/>
        </a:defRPr>
      </a:lvl9pPr>
    </p:bodyStyle>
    <p:otherStyle>
      <a:defPPr>
        <a:defRPr lang="en-US"/>
      </a:defPPr>
      <a:lvl1pPr marL="0" algn="l" defTabSz="456899" rtl="0" eaLnBrk="1" latinLnBrk="0" hangingPunct="1">
        <a:defRPr sz="1800" kern="1200">
          <a:solidFill>
            <a:schemeClr val="tx1"/>
          </a:solidFill>
          <a:latin typeface="+mn-lt"/>
          <a:ea typeface="+mn-ea"/>
          <a:cs typeface="+mn-cs"/>
        </a:defRPr>
      </a:lvl1pPr>
      <a:lvl2pPr marL="456899" algn="l" defTabSz="456899" rtl="0" eaLnBrk="1" latinLnBrk="0" hangingPunct="1">
        <a:defRPr sz="1800" kern="1200">
          <a:solidFill>
            <a:schemeClr val="tx1"/>
          </a:solidFill>
          <a:latin typeface="+mn-lt"/>
          <a:ea typeface="+mn-ea"/>
          <a:cs typeface="+mn-cs"/>
        </a:defRPr>
      </a:lvl2pPr>
      <a:lvl3pPr marL="913798" algn="l" defTabSz="456899" rtl="0" eaLnBrk="1" latinLnBrk="0" hangingPunct="1">
        <a:defRPr sz="1800" kern="1200">
          <a:solidFill>
            <a:schemeClr val="tx1"/>
          </a:solidFill>
          <a:latin typeface="+mn-lt"/>
          <a:ea typeface="+mn-ea"/>
          <a:cs typeface="+mn-cs"/>
        </a:defRPr>
      </a:lvl3pPr>
      <a:lvl4pPr marL="1370695" algn="l" defTabSz="456899" rtl="0" eaLnBrk="1" latinLnBrk="0" hangingPunct="1">
        <a:defRPr sz="1800" kern="1200">
          <a:solidFill>
            <a:schemeClr val="tx1"/>
          </a:solidFill>
          <a:latin typeface="+mn-lt"/>
          <a:ea typeface="+mn-ea"/>
          <a:cs typeface="+mn-cs"/>
        </a:defRPr>
      </a:lvl4pPr>
      <a:lvl5pPr marL="1827596" algn="l" defTabSz="456899" rtl="0" eaLnBrk="1" latinLnBrk="0" hangingPunct="1">
        <a:defRPr sz="1800" kern="1200">
          <a:solidFill>
            <a:schemeClr val="tx1"/>
          </a:solidFill>
          <a:latin typeface="+mn-lt"/>
          <a:ea typeface="+mn-ea"/>
          <a:cs typeface="+mn-cs"/>
        </a:defRPr>
      </a:lvl5pPr>
      <a:lvl6pPr marL="2284492" algn="l" defTabSz="456899" rtl="0" eaLnBrk="1" latinLnBrk="0" hangingPunct="1">
        <a:defRPr sz="1800" kern="1200">
          <a:solidFill>
            <a:schemeClr val="tx1"/>
          </a:solidFill>
          <a:latin typeface="+mn-lt"/>
          <a:ea typeface="+mn-ea"/>
          <a:cs typeface="+mn-cs"/>
        </a:defRPr>
      </a:lvl6pPr>
      <a:lvl7pPr marL="2741387" algn="l" defTabSz="456899" rtl="0" eaLnBrk="1" latinLnBrk="0" hangingPunct="1">
        <a:defRPr sz="1800" kern="1200">
          <a:solidFill>
            <a:schemeClr val="tx1"/>
          </a:solidFill>
          <a:latin typeface="+mn-lt"/>
          <a:ea typeface="+mn-ea"/>
          <a:cs typeface="+mn-cs"/>
        </a:defRPr>
      </a:lvl7pPr>
      <a:lvl8pPr marL="3198287" algn="l" defTabSz="456899" rtl="0" eaLnBrk="1" latinLnBrk="0" hangingPunct="1">
        <a:defRPr sz="1800" kern="1200">
          <a:solidFill>
            <a:schemeClr val="tx1"/>
          </a:solidFill>
          <a:latin typeface="+mn-lt"/>
          <a:ea typeface="+mn-ea"/>
          <a:cs typeface="+mn-cs"/>
        </a:defRPr>
      </a:lvl8pPr>
      <a:lvl9pPr marL="3655186" algn="l" defTabSz="456899"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title.jpg"/>
          <p:cNvPicPr>
            <a:picLocks noChangeAspect="1"/>
          </p:cNvPicPr>
          <p:nvPr/>
        </p:nvPicPr>
        <p:blipFill>
          <a:blip r:embed="rId15" cstate="email">
            <a:extLst>
              <a:ext uri="{28A0092B-C50C-407E-A947-70E740481C1C}">
                <a14:useLocalDpi xmlns:a14="http://schemas.microsoft.com/office/drawing/2010/main" val="0"/>
              </a:ext>
            </a:extLst>
          </a:blip>
          <a:stretch>
            <a:fillRect/>
          </a:stretch>
        </p:blipFill>
        <p:spPr>
          <a:xfrm>
            <a:off x="0" y="0"/>
            <a:ext cx="9144000" cy="762000"/>
          </a:xfrm>
          <a:prstGeom prst="rect">
            <a:avLst/>
          </a:prstGeom>
        </p:spPr>
      </p:pic>
      <p:sp>
        <p:nvSpPr>
          <p:cNvPr id="12291" name="Rectangle 15"/>
          <p:cNvSpPr>
            <a:spLocks noGrp="1" noChangeArrowheads="1"/>
          </p:cNvSpPr>
          <p:nvPr>
            <p:ph type="title"/>
          </p:nvPr>
        </p:nvSpPr>
        <p:spPr bwMode="auto">
          <a:xfrm>
            <a:off x="727203" y="50949"/>
            <a:ext cx="8287972" cy="617686"/>
          </a:xfrm>
          <a:prstGeom prst="rect">
            <a:avLst/>
          </a:prstGeom>
          <a:noFill/>
          <a:ln w="9525">
            <a:noFill/>
            <a:miter lim="800000"/>
            <a:headEnd/>
            <a:tailEnd/>
          </a:ln>
        </p:spPr>
        <p:txBody>
          <a:bodyPr vert="horz" wrap="square" lIns="91380" tIns="45690" rIns="91380" bIns="45690" numCol="1" anchor="ctr" anchorCtr="0" compatLnSpc="1">
            <a:prstTxWarp prst="textNoShape">
              <a:avLst/>
            </a:prstTxWarp>
          </a:bodyPr>
          <a:lstStyle/>
          <a:p>
            <a:pPr lvl="0"/>
            <a:r>
              <a:rPr lang="en-US" smtClean="0"/>
              <a:t>Click to edit Master title style</a:t>
            </a:r>
            <a:endParaRPr lang="en-US" dirty="0" smtClean="0"/>
          </a:p>
        </p:txBody>
      </p:sp>
      <p:sp>
        <p:nvSpPr>
          <p:cNvPr id="12292" name="Rectangle 17"/>
          <p:cNvSpPr>
            <a:spLocks noGrp="1" noChangeArrowheads="1"/>
          </p:cNvSpPr>
          <p:nvPr>
            <p:ph type="body" idx="1"/>
          </p:nvPr>
        </p:nvSpPr>
        <p:spPr bwMode="auto">
          <a:xfrm>
            <a:off x="328596" y="884624"/>
            <a:ext cx="8488787" cy="5476269"/>
          </a:xfrm>
          <a:prstGeom prst="rect">
            <a:avLst/>
          </a:prstGeom>
          <a:noFill/>
          <a:ln w="9525">
            <a:noFill/>
            <a:miter lim="800000"/>
            <a:headEnd/>
            <a:tailEnd/>
          </a:ln>
        </p:spPr>
        <p:txBody>
          <a:bodyPr vert="horz" wrap="square" lIns="91380" tIns="45690" rIns="91380" bIns="4569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1060" name="Rectangle 36"/>
          <p:cNvSpPr>
            <a:spLocks noChangeArrowheads="1"/>
          </p:cNvSpPr>
          <p:nvPr/>
        </p:nvSpPr>
        <p:spPr bwMode="auto">
          <a:xfrm>
            <a:off x="0" y="0"/>
            <a:ext cx="9144000" cy="6858000"/>
          </a:xfrm>
          <a:prstGeom prst="rect">
            <a:avLst/>
          </a:prstGeom>
          <a:noFill/>
          <a:ln w="9525">
            <a:noFill/>
            <a:miter lim="800000"/>
            <a:headEnd/>
            <a:tailEnd/>
          </a:ln>
          <a:effectLst/>
        </p:spPr>
        <p:txBody>
          <a:bodyPr wrap="none" lIns="91380" tIns="45690" rIns="91380" bIns="45690" anchor="ctr"/>
          <a:lstStyle/>
          <a:p>
            <a:pPr eaLnBrk="0" hangingPunct="0">
              <a:defRPr/>
            </a:pPr>
            <a:endParaRPr lang="en-US">
              <a:solidFill>
                <a:srgbClr val="FFFFFF"/>
              </a:solidFill>
              <a:latin typeface="Arial" charset="0"/>
            </a:endParaRPr>
          </a:p>
        </p:txBody>
      </p:sp>
      <p:sp>
        <p:nvSpPr>
          <p:cNvPr id="1091" name="Rectangle 67"/>
          <p:cNvSpPr>
            <a:spLocks noChangeArrowheads="1"/>
          </p:cNvSpPr>
          <p:nvPr/>
        </p:nvSpPr>
        <p:spPr bwMode="auto">
          <a:xfrm>
            <a:off x="8603730" y="6578163"/>
            <a:ext cx="495300" cy="354012"/>
          </a:xfrm>
          <a:prstGeom prst="rect">
            <a:avLst/>
          </a:prstGeom>
          <a:noFill/>
          <a:ln w="9525">
            <a:noFill/>
            <a:miter lim="800000"/>
            <a:headEnd/>
            <a:tailEnd/>
          </a:ln>
          <a:effectLst/>
        </p:spPr>
        <p:txBody>
          <a:bodyPr lIns="91380" tIns="45690" rIns="91380" bIns="45690"/>
          <a:lstStyle/>
          <a:p>
            <a:pPr algn="r" eaLnBrk="0" hangingPunct="0">
              <a:defRPr/>
            </a:pPr>
            <a:fld id="{F8D5B1A9-9AEB-4403-B6FB-F1BE4DF40A31}" type="slidenum">
              <a:rPr lang="en-US" sz="1100">
                <a:solidFill>
                  <a:srgbClr val="000000"/>
                </a:solidFill>
                <a:ea typeface="ＭＳ Ｐゴシック" charset="-128"/>
              </a:rPr>
              <a:pPr algn="r" eaLnBrk="0" hangingPunct="0">
                <a:defRPr/>
              </a:pPr>
              <a:t>‹#›</a:t>
            </a:fld>
            <a:endParaRPr lang="en-US" sz="1100" dirty="0">
              <a:solidFill>
                <a:srgbClr val="000000"/>
              </a:solidFill>
              <a:ea typeface="ＭＳ Ｐゴシック" charset="-128"/>
            </a:endParaRPr>
          </a:p>
        </p:txBody>
      </p:sp>
      <p:pic>
        <p:nvPicPr>
          <p:cNvPr id="8" name="Picture 7" descr="2012 PPT Template.jpg"/>
          <p:cNvPicPr>
            <a:picLocks noChangeAspect="1"/>
          </p:cNvPicPr>
          <p:nvPr userDrawn="1"/>
        </p:nvPicPr>
        <p:blipFill rotWithShape="1">
          <a:blip r:embed="rId16" cstate="email">
            <a:extLst>
              <a:ext uri="{28A0092B-C50C-407E-A947-70E740481C1C}">
                <a14:useLocalDpi xmlns:a14="http://schemas.microsoft.com/office/drawing/2010/main" val="0"/>
              </a:ext>
            </a:extLst>
          </a:blip>
          <a:srcRect/>
          <a:stretch/>
        </p:blipFill>
        <p:spPr>
          <a:xfrm>
            <a:off x="0" y="7"/>
            <a:ext cx="9144000" cy="758825"/>
          </a:xfrm>
          <a:prstGeom prst="rect">
            <a:avLst/>
          </a:prstGeom>
        </p:spPr>
      </p:pic>
      <p:sp>
        <p:nvSpPr>
          <p:cNvPr id="9" name="Rectangle 36"/>
          <p:cNvSpPr>
            <a:spLocks noChangeArrowheads="1"/>
          </p:cNvSpPr>
          <p:nvPr userDrawn="1"/>
        </p:nvSpPr>
        <p:spPr bwMode="auto">
          <a:xfrm>
            <a:off x="0" y="0"/>
            <a:ext cx="9144000" cy="6858000"/>
          </a:xfrm>
          <a:prstGeom prst="rect">
            <a:avLst/>
          </a:prstGeom>
          <a:noFill/>
          <a:ln w="9525">
            <a:solidFill>
              <a:schemeClr val="tx1"/>
            </a:solidFill>
            <a:miter lim="800000"/>
            <a:headEnd/>
            <a:tailEnd/>
          </a:ln>
          <a:effectLst/>
        </p:spPr>
        <p:txBody>
          <a:bodyPr wrap="none" lIns="91380" tIns="45690" rIns="91380" bIns="45690" anchor="ctr"/>
          <a:lstStyle/>
          <a:p>
            <a:pPr eaLnBrk="0" hangingPunct="0">
              <a:defRPr/>
            </a:pPr>
            <a:endParaRPr lang="en-US" dirty="0">
              <a:solidFill>
                <a:prstClr val="white"/>
              </a:solidFill>
              <a:latin typeface="Arial" charset="0"/>
            </a:endParaRPr>
          </a:p>
        </p:txBody>
      </p:sp>
      <p:pic>
        <p:nvPicPr>
          <p:cNvPr id="11" name="Picture 25" descr="NASA insigniaCMYK"/>
          <p:cNvPicPr preferRelativeResize="0">
            <a:picLocks noChangeAspect="1" noChangeArrowheads="1"/>
          </p:cNvPicPr>
          <p:nvPr userDrawn="1"/>
        </p:nvPicPr>
        <p:blipFill>
          <a:blip r:embed="rId17" cstate="screen">
            <a:extLst>
              <a:ext uri="{28A0092B-C50C-407E-A947-70E740481C1C}">
                <a14:useLocalDpi xmlns:a14="http://schemas.microsoft.com/office/drawing/2010/main" val="0"/>
              </a:ext>
            </a:extLst>
          </a:blip>
          <a:srcRect/>
          <a:stretch>
            <a:fillRect/>
          </a:stretch>
        </p:blipFill>
        <p:spPr bwMode="auto">
          <a:xfrm>
            <a:off x="28863" y="122166"/>
            <a:ext cx="721562" cy="577741"/>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4482" r:id="rId1"/>
    <p:sldLayoutId id="2147484483" r:id="rId2"/>
    <p:sldLayoutId id="2147484484" r:id="rId3"/>
    <p:sldLayoutId id="2147484485" r:id="rId4"/>
    <p:sldLayoutId id="2147484486" r:id="rId5"/>
    <p:sldLayoutId id="2147484487" r:id="rId6"/>
    <p:sldLayoutId id="2147484488" r:id="rId7"/>
    <p:sldLayoutId id="2147484489" r:id="rId8"/>
    <p:sldLayoutId id="2147484490" r:id="rId9"/>
    <p:sldLayoutId id="2147484491" r:id="rId10"/>
    <p:sldLayoutId id="2147484492" r:id="rId11"/>
    <p:sldLayoutId id="2147484493" r:id="rId12"/>
    <p:sldLayoutId id="2147484494" r:id="rId13"/>
  </p:sldLayoutIdLst>
  <p:transition xmlns:p14="http://schemas.microsoft.com/office/powerpoint/2010/main">
    <p:wipe dir="d"/>
  </p:transition>
  <p:hf hdr="0" ftr="0" dt="0"/>
  <p:txStyles>
    <p:titleStyle>
      <a:lvl1pPr algn="ctr" rtl="0" eaLnBrk="1" fontAlgn="base" hangingPunct="1">
        <a:lnSpc>
          <a:spcPct val="85000"/>
        </a:lnSpc>
        <a:spcBef>
          <a:spcPct val="0"/>
        </a:spcBef>
        <a:spcAft>
          <a:spcPct val="0"/>
        </a:spcAft>
        <a:defRPr sz="2600" b="1">
          <a:solidFill>
            <a:schemeClr val="tx1"/>
          </a:solidFill>
          <a:latin typeface="+mj-lt"/>
          <a:ea typeface="ヒラギノ角ゴ Pro W3" pitchFamily="-109" charset="-128"/>
          <a:cs typeface="ヒラギノ角ゴ Pro W3" pitchFamily="-109" charset="-128"/>
        </a:defRPr>
      </a:lvl1pPr>
      <a:lvl2pPr algn="l" rtl="0" eaLnBrk="1" fontAlgn="base" hangingPunct="1">
        <a:lnSpc>
          <a:spcPct val="85000"/>
        </a:lnSpc>
        <a:spcBef>
          <a:spcPct val="0"/>
        </a:spcBef>
        <a:spcAft>
          <a:spcPct val="0"/>
        </a:spcAft>
        <a:defRPr sz="3000">
          <a:solidFill>
            <a:schemeClr val="bg1"/>
          </a:solidFill>
          <a:latin typeface="Arial" pitchFamily="-65" charset="0"/>
          <a:ea typeface="ヒラギノ角ゴ Pro W3" pitchFamily="-109" charset="-128"/>
          <a:cs typeface="ヒラギノ角ゴ Pro W3" pitchFamily="-109" charset="-128"/>
        </a:defRPr>
      </a:lvl2pPr>
      <a:lvl3pPr algn="l" rtl="0" eaLnBrk="1" fontAlgn="base" hangingPunct="1">
        <a:lnSpc>
          <a:spcPct val="85000"/>
        </a:lnSpc>
        <a:spcBef>
          <a:spcPct val="0"/>
        </a:spcBef>
        <a:spcAft>
          <a:spcPct val="0"/>
        </a:spcAft>
        <a:defRPr sz="3000">
          <a:solidFill>
            <a:schemeClr val="bg1"/>
          </a:solidFill>
          <a:latin typeface="Arial" pitchFamily="-65" charset="0"/>
          <a:ea typeface="ヒラギノ角ゴ Pro W3" pitchFamily="-109" charset="-128"/>
          <a:cs typeface="ヒラギノ角ゴ Pro W3" pitchFamily="-109" charset="-128"/>
        </a:defRPr>
      </a:lvl3pPr>
      <a:lvl4pPr algn="l" rtl="0" eaLnBrk="1" fontAlgn="base" hangingPunct="1">
        <a:lnSpc>
          <a:spcPct val="85000"/>
        </a:lnSpc>
        <a:spcBef>
          <a:spcPct val="0"/>
        </a:spcBef>
        <a:spcAft>
          <a:spcPct val="0"/>
        </a:spcAft>
        <a:defRPr sz="3000">
          <a:solidFill>
            <a:schemeClr val="bg1"/>
          </a:solidFill>
          <a:latin typeface="Arial" pitchFamily="-65" charset="0"/>
          <a:ea typeface="ヒラギノ角ゴ Pro W3" pitchFamily="-109" charset="-128"/>
          <a:cs typeface="ヒラギノ角ゴ Pro W3" pitchFamily="-109" charset="-128"/>
        </a:defRPr>
      </a:lvl4pPr>
      <a:lvl5pPr algn="l" rtl="0" eaLnBrk="1" fontAlgn="base" hangingPunct="1">
        <a:lnSpc>
          <a:spcPct val="85000"/>
        </a:lnSpc>
        <a:spcBef>
          <a:spcPct val="0"/>
        </a:spcBef>
        <a:spcAft>
          <a:spcPct val="0"/>
        </a:spcAft>
        <a:defRPr sz="3000">
          <a:solidFill>
            <a:schemeClr val="bg1"/>
          </a:solidFill>
          <a:latin typeface="Arial" pitchFamily="-65" charset="0"/>
          <a:ea typeface="ヒラギノ角ゴ Pro W3" pitchFamily="-109" charset="-128"/>
          <a:cs typeface="ヒラギノ角ゴ Pro W3" pitchFamily="-109" charset="-128"/>
        </a:defRPr>
      </a:lvl5pPr>
      <a:lvl6pPr marL="456899" algn="l" rtl="0" eaLnBrk="1" fontAlgn="base" hangingPunct="1">
        <a:lnSpc>
          <a:spcPct val="85000"/>
        </a:lnSpc>
        <a:spcBef>
          <a:spcPct val="0"/>
        </a:spcBef>
        <a:spcAft>
          <a:spcPct val="0"/>
        </a:spcAft>
        <a:defRPr sz="3000">
          <a:solidFill>
            <a:schemeClr val="bg1"/>
          </a:solidFill>
          <a:latin typeface="Arial" pitchFamily="-65" charset="0"/>
        </a:defRPr>
      </a:lvl6pPr>
      <a:lvl7pPr marL="913798" algn="l" rtl="0" eaLnBrk="1" fontAlgn="base" hangingPunct="1">
        <a:lnSpc>
          <a:spcPct val="85000"/>
        </a:lnSpc>
        <a:spcBef>
          <a:spcPct val="0"/>
        </a:spcBef>
        <a:spcAft>
          <a:spcPct val="0"/>
        </a:spcAft>
        <a:defRPr sz="3000">
          <a:solidFill>
            <a:schemeClr val="bg1"/>
          </a:solidFill>
          <a:latin typeface="Arial" pitchFamily="-65" charset="0"/>
        </a:defRPr>
      </a:lvl7pPr>
      <a:lvl8pPr marL="1370695" algn="l" rtl="0" eaLnBrk="1" fontAlgn="base" hangingPunct="1">
        <a:lnSpc>
          <a:spcPct val="85000"/>
        </a:lnSpc>
        <a:spcBef>
          <a:spcPct val="0"/>
        </a:spcBef>
        <a:spcAft>
          <a:spcPct val="0"/>
        </a:spcAft>
        <a:defRPr sz="3000">
          <a:solidFill>
            <a:schemeClr val="bg1"/>
          </a:solidFill>
          <a:latin typeface="Arial" pitchFamily="-65" charset="0"/>
        </a:defRPr>
      </a:lvl8pPr>
      <a:lvl9pPr marL="1827596" algn="l" rtl="0" eaLnBrk="1" fontAlgn="base" hangingPunct="1">
        <a:lnSpc>
          <a:spcPct val="85000"/>
        </a:lnSpc>
        <a:spcBef>
          <a:spcPct val="0"/>
        </a:spcBef>
        <a:spcAft>
          <a:spcPct val="0"/>
        </a:spcAft>
        <a:defRPr sz="3000">
          <a:solidFill>
            <a:schemeClr val="bg1"/>
          </a:solidFill>
          <a:latin typeface="Arial" pitchFamily="-65" charset="0"/>
        </a:defRPr>
      </a:lvl9pPr>
    </p:titleStyle>
    <p:bodyStyle>
      <a:lvl1pPr marL="282388" indent="-282388" algn="l" rtl="0" eaLnBrk="1" fontAlgn="base" hangingPunct="1">
        <a:lnSpc>
          <a:spcPct val="85000"/>
        </a:lnSpc>
        <a:spcBef>
          <a:spcPct val="20000"/>
        </a:spcBef>
        <a:spcAft>
          <a:spcPct val="0"/>
        </a:spcAft>
        <a:buClrTx/>
        <a:buFont typeface="Arial"/>
        <a:buChar char="•"/>
        <a:defRPr sz="2000">
          <a:solidFill>
            <a:srgbClr val="000000"/>
          </a:solidFill>
          <a:latin typeface="+mn-lt"/>
          <a:ea typeface="ヒラギノ角ゴ Pro W3" pitchFamily="-109" charset="-128"/>
          <a:cs typeface="ヒラギノ角ゴ Pro W3" pitchFamily="-109" charset="-128"/>
        </a:defRPr>
      </a:lvl1pPr>
      <a:lvl2pPr marL="636168" indent="-239556" algn="l" rtl="0" eaLnBrk="1" fontAlgn="base" hangingPunct="1">
        <a:lnSpc>
          <a:spcPct val="90000"/>
        </a:lnSpc>
        <a:spcBef>
          <a:spcPts val="600"/>
        </a:spcBef>
        <a:spcAft>
          <a:spcPct val="0"/>
        </a:spcAft>
        <a:buFont typeface="Lucida Grande"/>
        <a:buChar char="-"/>
        <a:defRPr sz="1800">
          <a:solidFill>
            <a:srgbClr val="000000"/>
          </a:solidFill>
          <a:latin typeface="+mn-lt"/>
          <a:ea typeface="ヒラギノ角ゴ Pro W3" pitchFamily="-65" charset="-128"/>
        </a:defRPr>
      </a:lvl2pPr>
      <a:lvl3pPr marL="916968" indent="-166577" algn="l" rtl="0" eaLnBrk="1" fontAlgn="base" hangingPunct="1">
        <a:lnSpc>
          <a:spcPct val="90000"/>
        </a:lnSpc>
        <a:spcBef>
          <a:spcPts val="600"/>
        </a:spcBef>
        <a:spcAft>
          <a:spcPct val="0"/>
        </a:spcAft>
        <a:buChar char="•"/>
        <a:defRPr sz="1800">
          <a:solidFill>
            <a:srgbClr val="000000"/>
          </a:solidFill>
          <a:latin typeface="+mn-lt"/>
          <a:ea typeface="ＭＳ Ｐゴシック" charset="-128"/>
          <a:cs typeface="ＭＳ Ｐゴシック" charset="-128"/>
        </a:defRPr>
      </a:lvl3pPr>
      <a:lvl4pPr marL="1254884" indent="-223691" algn="l" rtl="0" eaLnBrk="1" fontAlgn="base" hangingPunct="1">
        <a:lnSpc>
          <a:spcPct val="90000"/>
        </a:lnSpc>
        <a:spcBef>
          <a:spcPts val="600"/>
        </a:spcBef>
        <a:spcAft>
          <a:spcPct val="0"/>
        </a:spcAft>
        <a:buChar char="–"/>
        <a:defRPr sz="1800">
          <a:solidFill>
            <a:srgbClr val="000000"/>
          </a:solidFill>
          <a:latin typeface="+mn-lt"/>
          <a:ea typeface="ＭＳ Ｐゴシック" charset="-128"/>
        </a:defRPr>
      </a:lvl4pPr>
      <a:lvl5pPr marL="1592799" indent="-223691" algn="l" rtl="0" eaLnBrk="1" fontAlgn="base" hangingPunct="1">
        <a:lnSpc>
          <a:spcPct val="90000"/>
        </a:lnSpc>
        <a:spcBef>
          <a:spcPts val="600"/>
        </a:spcBef>
        <a:spcAft>
          <a:spcPct val="0"/>
        </a:spcAft>
        <a:buChar char="»"/>
        <a:defRPr sz="1800">
          <a:solidFill>
            <a:srgbClr val="000000"/>
          </a:solidFill>
          <a:latin typeface="+mn-lt"/>
          <a:ea typeface="ＭＳ Ｐゴシック" charset="-128"/>
        </a:defRPr>
      </a:lvl5pPr>
      <a:lvl6pPr marL="2049695" indent="-223691" algn="l" rtl="0" eaLnBrk="1" fontAlgn="base" hangingPunct="1">
        <a:lnSpc>
          <a:spcPct val="85000"/>
        </a:lnSpc>
        <a:spcBef>
          <a:spcPct val="20000"/>
        </a:spcBef>
        <a:spcAft>
          <a:spcPct val="0"/>
        </a:spcAft>
        <a:buChar char="»"/>
        <a:defRPr sz="2000">
          <a:solidFill>
            <a:schemeClr val="tx1"/>
          </a:solidFill>
          <a:latin typeface="+mn-lt"/>
          <a:ea typeface="ヒラギノ角ゴ Pro W3" pitchFamily="-65" charset="-128"/>
        </a:defRPr>
      </a:lvl6pPr>
      <a:lvl7pPr marL="2506594" indent="-223691" algn="l" rtl="0" eaLnBrk="1" fontAlgn="base" hangingPunct="1">
        <a:lnSpc>
          <a:spcPct val="85000"/>
        </a:lnSpc>
        <a:spcBef>
          <a:spcPct val="20000"/>
        </a:spcBef>
        <a:spcAft>
          <a:spcPct val="0"/>
        </a:spcAft>
        <a:buChar char="»"/>
        <a:defRPr sz="2000">
          <a:solidFill>
            <a:schemeClr val="tx1"/>
          </a:solidFill>
          <a:latin typeface="+mn-lt"/>
          <a:ea typeface="ヒラギノ角ゴ Pro W3" pitchFamily="-65" charset="-128"/>
        </a:defRPr>
      </a:lvl7pPr>
      <a:lvl8pPr marL="2963495" indent="-223691" algn="l" rtl="0" eaLnBrk="1" fontAlgn="base" hangingPunct="1">
        <a:lnSpc>
          <a:spcPct val="85000"/>
        </a:lnSpc>
        <a:spcBef>
          <a:spcPct val="20000"/>
        </a:spcBef>
        <a:spcAft>
          <a:spcPct val="0"/>
        </a:spcAft>
        <a:buChar char="»"/>
        <a:defRPr sz="2000">
          <a:solidFill>
            <a:schemeClr val="tx1"/>
          </a:solidFill>
          <a:latin typeface="+mn-lt"/>
          <a:ea typeface="ヒラギノ角ゴ Pro W3" pitchFamily="-65" charset="-128"/>
        </a:defRPr>
      </a:lvl8pPr>
      <a:lvl9pPr marL="3420393" indent="-223691" algn="l" rtl="0" eaLnBrk="1" fontAlgn="base" hangingPunct="1">
        <a:lnSpc>
          <a:spcPct val="85000"/>
        </a:lnSpc>
        <a:spcBef>
          <a:spcPct val="20000"/>
        </a:spcBef>
        <a:spcAft>
          <a:spcPct val="0"/>
        </a:spcAft>
        <a:buChar char="»"/>
        <a:defRPr sz="2000">
          <a:solidFill>
            <a:schemeClr val="tx1"/>
          </a:solidFill>
          <a:latin typeface="+mn-lt"/>
          <a:ea typeface="ヒラギノ角ゴ Pro W3" pitchFamily="-65" charset="-128"/>
        </a:defRPr>
      </a:lvl9pPr>
    </p:bodyStyle>
    <p:otherStyle>
      <a:defPPr>
        <a:defRPr lang="en-US"/>
      </a:defPPr>
      <a:lvl1pPr marL="0" algn="l" defTabSz="456899" rtl="0" eaLnBrk="1" latinLnBrk="0" hangingPunct="1">
        <a:defRPr sz="1800" kern="1200">
          <a:solidFill>
            <a:schemeClr val="tx1"/>
          </a:solidFill>
          <a:latin typeface="+mn-lt"/>
          <a:ea typeface="+mn-ea"/>
          <a:cs typeface="+mn-cs"/>
        </a:defRPr>
      </a:lvl1pPr>
      <a:lvl2pPr marL="456899" algn="l" defTabSz="456899" rtl="0" eaLnBrk="1" latinLnBrk="0" hangingPunct="1">
        <a:defRPr sz="1800" kern="1200">
          <a:solidFill>
            <a:schemeClr val="tx1"/>
          </a:solidFill>
          <a:latin typeface="+mn-lt"/>
          <a:ea typeface="+mn-ea"/>
          <a:cs typeface="+mn-cs"/>
        </a:defRPr>
      </a:lvl2pPr>
      <a:lvl3pPr marL="913798" algn="l" defTabSz="456899" rtl="0" eaLnBrk="1" latinLnBrk="0" hangingPunct="1">
        <a:defRPr sz="1800" kern="1200">
          <a:solidFill>
            <a:schemeClr val="tx1"/>
          </a:solidFill>
          <a:latin typeface="+mn-lt"/>
          <a:ea typeface="+mn-ea"/>
          <a:cs typeface="+mn-cs"/>
        </a:defRPr>
      </a:lvl3pPr>
      <a:lvl4pPr marL="1370695" algn="l" defTabSz="456899" rtl="0" eaLnBrk="1" latinLnBrk="0" hangingPunct="1">
        <a:defRPr sz="1800" kern="1200">
          <a:solidFill>
            <a:schemeClr val="tx1"/>
          </a:solidFill>
          <a:latin typeface="+mn-lt"/>
          <a:ea typeface="+mn-ea"/>
          <a:cs typeface="+mn-cs"/>
        </a:defRPr>
      </a:lvl4pPr>
      <a:lvl5pPr marL="1827596" algn="l" defTabSz="456899" rtl="0" eaLnBrk="1" latinLnBrk="0" hangingPunct="1">
        <a:defRPr sz="1800" kern="1200">
          <a:solidFill>
            <a:schemeClr val="tx1"/>
          </a:solidFill>
          <a:latin typeface="+mn-lt"/>
          <a:ea typeface="+mn-ea"/>
          <a:cs typeface="+mn-cs"/>
        </a:defRPr>
      </a:lvl5pPr>
      <a:lvl6pPr marL="2284492" algn="l" defTabSz="456899" rtl="0" eaLnBrk="1" latinLnBrk="0" hangingPunct="1">
        <a:defRPr sz="1800" kern="1200">
          <a:solidFill>
            <a:schemeClr val="tx1"/>
          </a:solidFill>
          <a:latin typeface="+mn-lt"/>
          <a:ea typeface="+mn-ea"/>
          <a:cs typeface="+mn-cs"/>
        </a:defRPr>
      </a:lvl6pPr>
      <a:lvl7pPr marL="2741387" algn="l" defTabSz="456899" rtl="0" eaLnBrk="1" latinLnBrk="0" hangingPunct="1">
        <a:defRPr sz="1800" kern="1200">
          <a:solidFill>
            <a:schemeClr val="tx1"/>
          </a:solidFill>
          <a:latin typeface="+mn-lt"/>
          <a:ea typeface="+mn-ea"/>
          <a:cs typeface="+mn-cs"/>
        </a:defRPr>
      </a:lvl7pPr>
      <a:lvl8pPr marL="3198287" algn="l" defTabSz="456899" rtl="0" eaLnBrk="1" latinLnBrk="0" hangingPunct="1">
        <a:defRPr sz="1800" kern="1200">
          <a:solidFill>
            <a:schemeClr val="tx1"/>
          </a:solidFill>
          <a:latin typeface="+mn-lt"/>
          <a:ea typeface="+mn-ea"/>
          <a:cs typeface="+mn-cs"/>
        </a:defRPr>
      </a:lvl8pPr>
      <a:lvl9pPr marL="3655186" algn="l" defTabSz="456899"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image" Target="../media/image24.tif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image" Target="../media/image25.tif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image" Target="../media/image26.tiff"/><Relationship Id="rId3" Type="http://schemas.openxmlformats.org/officeDocument/2006/relationships/image" Target="../media/image27.tif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3.xml"/><Relationship Id="rId2" Type="http://schemas.openxmlformats.org/officeDocument/2006/relationships/image" Target="../media/image28.png"/><Relationship Id="rId3" Type="http://schemas.openxmlformats.org/officeDocument/2006/relationships/image" Target="../media/image29.jpeg"/></Relationships>
</file>

<file path=ppt/slides/_rels/slide14.xml.rels><?xml version="1.0" encoding="UTF-8" standalone="yes"?>
<Relationships xmlns="http://schemas.openxmlformats.org/package/2006/relationships"><Relationship Id="rId3" Type="http://schemas.openxmlformats.org/officeDocument/2006/relationships/image" Target="../media/image31.jpeg"/><Relationship Id="rId4" Type="http://schemas.openxmlformats.org/officeDocument/2006/relationships/image" Target="../media/image32.jpeg"/><Relationship Id="rId5" Type="http://schemas.openxmlformats.org/officeDocument/2006/relationships/image" Target="../media/image33.jpeg"/><Relationship Id="rId6" Type="http://schemas.openxmlformats.org/officeDocument/2006/relationships/image" Target="../media/image34.jpeg"/><Relationship Id="rId1" Type="http://schemas.openxmlformats.org/officeDocument/2006/relationships/slideLayout" Target="../slideLayouts/slideLayout53.xml"/><Relationship Id="rId2" Type="http://schemas.openxmlformats.org/officeDocument/2006/relationships/image" Target="../media/image30.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image" Target="../media/image35.png"/><Relationship Id="rId3" Type="http://schemas.openxmlformats.org/officeDocument/2006/relationships/image" Target="../media/image36.wm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notesSlide" Target="../notesSlides/notesSlide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notesSlide" Target="../notesSlides/notesSlide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notesSlide" Target="../notesSlides/notesSlide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6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2.xml"/><Relationship Id="rId2" Type="http://schemas.openxmlformats.org/officeDocument/2006/relationships/notesSlide" Target="../notesSlides/notesSlide8.xml"/><Relationship Id="rId3" Type="http://schemas.openxmlformats.org/officeDocument/2006/relationships/image" Target="../media/image37.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notesSlide" Target="../notesSlides/notesSlide9.xml"/><Relationship Id="rId3" Type="http://schemas.openxmlformats.org/officeDocument/2006/relationships/image" Target="../media/image38.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notesSlide" Target="../notesSlides/notesSlide10.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3.xml"/><Relationship Id="rId2" Type="http://schemas.openxmlformats.org/officeDocument/2006/relationships/notesSlide" Target="../notesSlides/notesSlide11.xml"/><Relationship Id="rId3" Type="http://schemas.openxmlformats.org/officeDocument/2006/relationships/image" Target="../media/image39.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3.xml.rels><?xml version="1.0" encoding="UTF-8" standalone="yes"?>
<Relationships xmlns="http://schemas.openxmlformats.org/package/2006/relationships"><Relationship Id="rId3" Type="http://schemas.openxmlformats.org/officeDocument/2006/relationships/image" Target="../media/image12.jpeg"/><Relationship Id="rId4" Type="http://schemas.openxmlformats.org/officeDocument/2006/relationships/image" Target="../media/image13.png"/><Relationship Id="rId5" Type="http://schemas.openxmlformats.org/officeDocument/2006/relationships/image" Target="../media/image14.png"/><Relationship Id="rId6" Type="http://schemas.openxmlformats.org/officeDocument/2006/relationships/image" Target="../media/image15.png"/><Relationship Id="rId7" Type="http://schemas.openxmlformats.org/officeDocument/2006/relationships/image" Target="../media/image16.png"/><Relationship Id="rId8" Type="http://schemas.openxmlformats.org/officeDocument/2006/relationships/image" Target="../media/image17.tiff"/><Relationship Id="rId1" Type="http://schemas.openxmlformats.org/officeDocument/2006/relationships/slideLayout" Target="../slideLayouts/slideLayout53.xml"/><Relationship Id="rId2"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3.xml"/><Relationship Id="rId2" Type="http://schemas.openxmlformats.org/officeDocument/2006/relationships/image" Target="../media/image1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image" Target="../media/image19.jpeg"/><Relationship Id="rId3" Type="http://schemas.openxmlformats.org/officeDocument/2006/relationships/image" Target="../media/image20.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notesSlide" Target="../notesSlides/notesSlide3.xml"/></Relationships>
</file>

<file path=ppt/slides/_rels/slide7.xml.rels><?xml version="1.0" encoding="UTF-8" standalone="yes"?>
<Relationships xmlns="http://schemas.openxmlformats.org/package/2006/relationships"><Relationship Id="rId3" Type="http://schemas.openxmlformats.org/officeDocument/2006/relationships/image" Target="../media/image21.emf"/><Relationship Id="rId4" Type="http://schemas.openxmlformats.org/officeDocument/2006/relationships/image" Target="../media/image22.emf"/><Relationship Id="rId1" Type="http://schemas.openxmlformats.org/officeDocument/2006/relationships/slideLayout" Target="../slideLayouts/slideLayout52.xml"/><Relationship Id="rId2" Type="http://schemas.openxmlformats.org/officeDocument/2006/relationships/notesSlide" Target="../notesSlides/notesSlide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image" Target="../media/image23.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2"/>
          <p:cNvSpPr txBox="1">
            <a:spLocks/>
          </p:cNvSpPr>
          <p:nvPr/>
        </p:nvSpPr>
        <p:spPr bwMode="auto">
          <a:xfrm>
            <a:off x="5065661" y="4937380"/>
            <a:ext cx="4078339" cy="774700"/>
          </a:xfrm>
          <a:prstGeom prst="rect">
            <a:avLst/>
          </a:prstGeom>
          <a:noFill/>
          <a:ln w="9525">
            <a:noFill/>
            <a:miter lim="800000"/>
            <a:headEnd/>
            <a:tailEnd/>
          </a:ln>
        </p:spPr>
        <p:txBody>
          <a:bodyPr anchor="ctr">
            <a:prstTxWarp prst="textNoShape">
              <a:avLst/>
            </a:prstTxWarp>
          </a:bodyPr>
          <a:lstStyle/>
          <a:p>
            <a:pPr algn="ctr" eaLnBrk="1" hangingPunct="1">
              <a:lnSpc>
                <a:spcPct val="90000"/>
              </a:lnSpc>
              <a:defRPr/>
            </a:pPr>
            <a:r>
              <a:rPr lang="en-US" sz="2000" b="1" i="0" kern="0" dirty="0" smtClean="0">
                <a:solidFill>
                  <a:schemeClr val="bg1"/>
                </a:solidFill>
                <a:latin typeface="+mj-lt"/>
                <a:ea typeface="+mj-ea"/>
                <a:cs typeface="+mj-cs"/>
              </a:rPr>
              <a:t>Science Mission Directorate</a:t>
            </a:r>
          </a:p>
          <a:p>
            <a:pPr algn="ctr" eaLnBrk="1" hangingPunct="1">
              <a:lnSpc>
                <a:spcPct val="90000"/>
              </a:lnSpc>
              <a:defRPr/>
            </a:pPr>
            <a:r>
              <a:rPr lang="en-US" b="1" kern="0" dirty="0" smtClean="0">
                <a:solidFill>
                  <a:schemeClr val="bg1"/>
                </a:solidFill>
                <a:latin typeface="+mj-lt"/>
                <a:ea typeface="+mj-ea"/>
                <a:cs typeface="+mj-cs"/>
              </a:rPr>
              <a:t>June 25, 2015</a:t>
            </a:r>
            <a:endParaRPr lang="en-US" sz="2000" b="1" i="0" kern="0" dirty="0">
              <a:solidFill>
                <a:schemeClr val="bg1"/>
              </a:solidFill>
              <a:latin typeface="+mj-lt"/>
              <a:ea typeface="+mj-ea"/>
              <a:cs typeface="+mj-cs"/>
            </a:endParaRPr>
          </a:p>
        </p:txBody>
      </p:sp>
      <p:sp>
        <p:nvSpPr>
          <p:cNvPr id="8" name="Title 2"/>
          <p:cNvSpPr txBox="1">
            <a:spLocks/>
          </p:cNvSpPr>
          <p:nvPr/>
        </p:nvSpPr>
        <p:spPr bwMode="auto">
          <a:xfrm>
            <a:off x="4995043" y="1067365"/>
            <a:ext cx="4148957" cy="355370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85000"/>
              </a:lnSpc>
              <a:spcBef>
                <a:spcPct val="0"/>
              </a:spcBef>
              <a:spcAft>
                <a:spcPct val="0"/>
              </a:spcAft>
              <a:buClrTx/>
              <a:buSzTx/>
              <a:buFontTx/>
              <a:buNone/>
              <a:tabLst/>
              <a:defRPr/>
            </a:pPr>
            <a:endParaRPr lang="en-US" sz="3200" b="1" i="0" kern="0" dirty="0" smtClean="0">
              <a:solidFill>
                <a:schemeClr val="bg1"/>
              </a:solidFill>
              <a:latin typeface="+mj-lt"/>
              <a:ea typeface="+mj-ea"/>
              <a:cs typeface="+mj-cs"/>
            </a:endParaRPr>
          </a:p>
          <a:p>
            <a:pPr marL="0" marR="0" lvl="0" indent="0" algn="ctr" defTabSz="914400" rtl="0" eaLnBrk="1" fontAlgn="base" latinLnBrk="0" hangingPunct="1">
              <a:lnSpc>
                <a:spcPct val="85000"/>
              </a:lnSpc>
              <a:spcBef>
                <a:spcPct val="0"/>
              </a:spcBef>
              <a:spcAft>
                <a:spcPct val="0"/>
              </a:spcAft>
              <a:buClrTx/>
              <a:buSzTx/>
              <a:buFontTx/>
              <a:buNone/>
              <a:tabLst/>
              <a:defRPr/>
            </a:pPr>
            <a:r>
              <a:rPr lang="en-US" sz="3000" b="1" kern="0" dirty="0" smtClean="0">
                <a:solidFill>
                  <a:schemeClr val="bg1"/>
                </a:solidFill>
                <a:latin typeface="+mj-lt"/>
                <a:ea typeface="+mj-ea"/>
                <a:cs typeface="+mj-cs"/>
              </a:rPr>
              <a:t>NASA Astrophysics</a:t>
            </a:r>
            <a:endParaRPr lang="en-US" sz="3200" b="1" kern="0" dirty="0">
              <a:solidFill>
                <a:schemeClr val="bg1"/>
              </a:solidFill>
              <a:latin typeface="+mj-lt"/>
              <a:ea typeface="+mj-ea"/>
              <a:cs typeface="+mj-cs"/>
            </a:endParaRPr>
          </a:p>
          <a:p>
            <a:pPr algn="ctr">
              <a:lnSpc>
                <a:spcPct val="85000"/>
              </a:lnSpc>
              <a:defRPr/>
            </a:pPr>
            <a:endParaRPr lang="en-US" b="1" dirty="0" smtClean="0">
              <a:solidFill>
                <a:schemeClr val="bg1"/>
              </a:solidFill>
            </a:endParaRPr>
          </a:p>
          <a:p>
            <a:pPr algn="ctr">
              <a:lnSpc>
                <a:spcPct val="85000"/>
              </a:lnSpc>
              <a:defRPr/>
            </a:pPr>
            <a:r>
              <a:rPr lang="en-US" b="1" dirty="0" smtClean="0">
                <a:solidFill>
                  <a:schemeClr val="bg1"/>
                </a:solidFill>
              </a:rPr>
              <a:t>Mario R. Perez</a:t>
            </a:r>
          </a:p>
          <a:p>
            <a:pPr algn="ctr">
              <a:lnSpc>
                <a:spcPct val="85000"/>
              </a:lnSpc>
              <a:defRPr/>
            </a:pPr>
            <a:endParaRPr lang="en-US" b="1" dirty="0" smtClean="0">
              <a:solidFill>
                <a:schemeClr val="bg1"/>
              </a:solidFill>
            </a:endParaRPr>
          </a:p>
          <a:p>
            <a:pPr algn="ctr">
              <a:lnSpc>
                <a:spcPct val="85000"/>
              </a:lnSpc>
              <a:defRPr/>
            </a:pPr>
            <a:r>
              <a:rPr lang="en-US" b="1" dirty="0" smtClean="0">
                <a:solidFill>
                  <a:schemeClr val="bg1"/>
                </a:solidFill>
              </a:rPr>
              <a:t>    Wilton T. Sanders</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Sounding </a:t>
            </a:r>
            <a:r>
              <a:rPr lang="en-US" dirty="0" smtClean="0"/>
              <a:t>Rockets</a:t>
            </a:r>
            <a:endParaRPr lang="en-US" dirty="0"/>
          </a:p>
        </p:txBody>
      </p:sp>
      <p:pic>
        <p:nvPicPr>
          <p:cNvPr id="8" name="Picture 7" descr="SR - June 2015.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57432"/>
            <a:ext cx="9144000" cy="4766899"/>
          </a:xfrm>
          <a:prstGeom prst="rect">
            <a:avLst/>
          </a:prstGeom>
        </p:spPr>
      </p:pic>
    </p:spTree>
    <p:extLst>
      <p:ext uri="{BB962C8B-B14F-4D97-AF65-F5344CB8AC3E}">
        <p14:creationId xmlns:p14="http://schemas.microsoft.com/office/powerpoint/2010/main" val="749330031"/>
      </p:ext>
    </p:extLst>
  </p:cSld>
  <p:clrMapOvr>
    <a:masterClrMapping/>
  </p:clrMapOvr>
  <p:transition xmlns:p14="http://schemas.microsoft.com/office/powerpoint/2010/main" spd="slow">
    <p:fade thruBlk="1"/>
  </p:transition>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Sounding </a:t>
            </a:r>
            <a:r>
              <a:rPr lang="en-US" dirty="0" smtClean="0"/>
              <a:t>Rockets</a:t>
            </a:r>
            <a:endParaRPr lang="en-US" dirty="0"/>
          </a:p>
        </p:txBody>
      </p:sp>
      <p:pic>
        <p:nvPicPr>
          <p:cNvPr id="3" name="Picture 2" descr="sr - cy 2016.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65200"/>
            <a:ext cx="9144000" cy="4913477"/>
          </a:xfrm>
          <a:prstGeom prst="rect">
            <a:avLst/>
          </a:prstGeom>
        </p:spPr>
      </p:pic>
    </p:spTree>
    <p:extLst>
      <p:ext uri="{BB962C8B-B14F-4D97-AF65-F5344CB8AC3E}">
        <p14:creationId xmlns:p14="http://schemas.microsoft.com/office/powerpoint/2010/main" val="2439194889"/>
      </p:ext>
    </p:extLst>
  </p:cSld>
  <p:clrMapOvr>
    <a:masterClrMapping/>
  </p:clrMapOvr>
  <p:transition xmlns:p14="http://schemas.microsoft.com/office/powerpoint/2010/main" spd="slow">
    <p:fade thruBlk="1"/>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Sounding </a:t>
            </a:r>
            <a:r>
              <a:rPr lang="en-US" dirty="0" smtClean="0"/>
              <a:t>Rockets</a:t>
            </a:r>
            <a:endParaRPr lang="en-US" dirty="0"/>
          </a:p>
        </p:txBody>
      </p:sp>
      <p:pic>
        <p:nvPicPr>
          <p:cNvPr id="7" name="Picture 6" descr="SR - CY 2017.tiff"/>
          <p:cNvPicPr>
            <a:picLocks noChangeAspect="1"/>
          </p:cNvPicPr>
          <p:nvPr/>
        </p:nvPicPr>
        <p:blipFill rotWithShape="1">
          <a:blip r:embed="rId2">
            <a:alphaModFix/>
            <a:extLst>
              <a:ext uri="{28A0092B-C50C-407E-A947-70E740481C1C}">
                <a14:useLocalDpi xmlns:a14="http://schemas.microsoft.com/office/drawing/2010/main" val="0"/>
              </a:ext>
            </a:extLst>
          </a:blip>
          <a:srcRect t="8930"/>
          <a:stretch/>
        </p:blipFill>
        <p:spPr>
          <a:xfrm>
            <a:off x="1" y="725742"/>
            <a:ext cx="9144000" cy="2775794"/>
          </a:xfrm>
          <a:prstGeom prst="rect">
            <a:avLst/>
          </a:prstGeom>
        </p:spPr>
      </p:pic>
      <p:pic>
        <p:nvPicPr>
          <p:cNvPr id="8" name="Picture 7" descr="SR - CY2018.tiff"/>
          <p:cNvPicPr>
            <a:picLocks noChangeAspect="1"/>
          </p:cNvPicPr>
          <p:nvPr/>
        </p:nvPicPr>
        <p:blipFill rotWithShape="1">
          <a:blip r:embed="rId3">
            <a:extLst>
              <a:ext uri="{28A0092B-C50C-407E-A947-70E740481C1C}">
                <a14:useLocalDpi xmlns:a14="http://schemas.microsoft.com/office/drawing/2010/main" val="0"/>
              </a:ext>
            </a:extLst>
          </a:blip>
          <a:srcRect t="9796" b="19815"/>
          <a:stretch/>
        </p:blipFill>
        <p:spPr>
          <a:xfrm>
            <a:off x="0" y="3944213"/>
            <a:ext cx="9144000" cy="1727565"/>
          </a:xfrm>
          <a:prstGeom prst="rect">
            <a:avLst/>
          </a:prstGeom>
        </p:spPr>
      </p:pic>
    </p:spTree>
    <p:extLst>
      <p:ext uri="{BB962C8B-B14F-4D97-AF65-F5344CB8AC3E}">
        <p14:creationId xmlns:p14="http://schemas.microsoft.com/office/powerpoint/2010/main" val="2066317155"/>
      </p:ext>
    </p:extLst>
  </p:cSld>
  <p:clrMapOvr>
    <a:masterClrMapping/>
  </p:clrMapOvr>
  <p:transition xmlns:p14="http://schemas.microsoft.com/office/powerpoint/2010/main" spd="slow">
    <p:fade thruBlk="1"/>
  </p:transition>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465886" y="138478"/>
            <a:ext cx="3064681" cy="523220"/>
          </a:xfrm>
          <a:prstGeom prst="rect">
            <a:avLst/>
          </a:prstGeom>
          <a:noFill/>
        </p:spPr>
        <p:txBody>
          <a:bodyPr wrap="square" rtlCol="0">
            <a:spAutoFit/>
          </a:bodyPr>
          <a:lstStyle/>
          <a:p>
            <a:r>
              <a:rPr lang="en-US" sz="2800" b="1" dirty="0" smtClean="0"/>
              <a:t>Balloons </a:t>
            </a:r>
            <a:r>
              <a:rPr lang="en-US" dirty="0" smtClean="0"/>
              <a:t> </a:t>
            </a:r>
            <a:endParaRPr lang="en-US" dirty="0"/>
          </a:p>
        </p:txBody>
      </p:sp>
      <p:pic>
        <p:nvPicPr>
          <p:cNvPr id="3" name="Picture 2"/>
          <p:cNvPicPr>
            <a:picLocks noChangeAspect="1"/>
          </p:cNvPicPr>
          <p:nvPr/>
        </p:nvPicPr>
        <p:blipFill>
          <a:blip r:embed="rId2"/>
          <a:stretch>
            <a:fillRect/>
          </a:stretch>
        </p:blipFill>
        <p:spPr>
          <a:xfrm>
            <a:off x="4570381" y="1383325"/>
            <a:ext cx="4445000" cy="4445000"/>
          </a:xfrm>
          <a:prstGeom prst="rect">
            <a:avLst/>
          </a:prstGeom>
        </p:spPr>
      </p:pic>
      <p:sp>
        <p:nvSpPr>
          <p:cNvPr id="4" name="TextBox 3"/>
          <p:cNvSpPr txBox="1"/>
          <p:nvPr/>
        </p:nvSpPr>
        <p:spPr>
          <a:xfrm>
            <a:off x="157247" y="869944"/>
            <a:ext cx="4037159" cy="2554545"/>
          </a:xfrm>
          <a:prstGeom prst="rect">
            <a:avLst/>
          </a:prstGeom>
          <a:noFill/>
        </p:spPr>
        <p:txBody>
          <a:bodyPr wrap="square" rtlCol="0">
            <a:spAutoFit/>
          </a:bodyPr>
          <a:lstStyle/>
          <a:p>
            <a:r>
              <a:rPr lang="en-US" dirty="0" smtClean="0"/>
              <a:t>NASA Super Pressure Balloon was launched from New Zealand on March 26 and flew for 32 days until April 27, 2015. </a:t>
            </a:r>
            <a:r>
              <a:rPr lang="en-US" dirty="0"/>
              <a:t>I</a:t>
            </a:r>
            <a:r>
              <a:rPr lang="en-US" dirty="0" smtClean="0"/>
              <a:t>t was terminated over central Australia.   Maintained a constant float altitude of 110,000 feet with a test payload of 5,000 lb. </a:t>
            </a:r>
            <a:endParaRPr lang="en-US" dirty="0"/>
          </a:p>
        </p:txBody>
      </p:sp>
      <p:pic>
        <p:nvPicPr>
          <p:cNvPr id="5" name="Picture 4" descr="F:\NZ Pics\P1020442.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3483122"/>
            <a:ext cx="4229641" cy="3374878"/>
          </a:xfrm>
          <a:prstGeom prst="rect">
            <a:avLst/>
          </a:prstGeom>
          <a:noFill/>
          <a:ln>
            <a:noFill/>
          </a:ln>
        </p:spPr>
      </p:pic>
    </p:spTree>
    <p:extLst>
      <p:ext uri="{BB962C8B-B14F-4D97-AF65-F5344CB8AC3E}">
        <p14:creationId xmlns:p14="http://schemas.microsoft.com/office/powerpoint/2010/main" val="3613424452"/>
      </p:ext>
    </p:extLst>
  </p:cSld>
  <p:clrMapOvr>
    <a:masterClrMapping/>
  </p:clrMapOvr>
  <p:transition xmlns:p14="http://schemas.microsoft.com/office/powerpoint/2010/main" spd="slow">
    <p:fade thruBlk="1"/>
  </p:transition>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NZ Pics\P1020456.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2781935" cy="3709035"/>
          </a:xfrm>
          <a:prstGeom prst="rect">
            <a:avLst/>
          </a:prstGeom>
          <a:noFill/>
          <a:ln>
            <a:noFill/>
          </a:ln>
        </p:spPr>
      </p:pic>
      <p:pic>
        <p:nvPicPr>
          <p:cNvPr id="3" name="Picture 2" descr="F:\NZ Pics\P1020463.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29802" y="0"/>
            <a:ext cx="4054999" cy="3715737"/>
          </a:xfrm>
          <a:prstGeom prst="rect">
            <a:avLst/>
          </a:prstGeom>
          <a:noFill/>
          <a:ln>
            <a:noFill/>
          </a:ln>
        </p:spPr>
      </p:pic>
      <p:pic>
        <p:nvPicPr>
          <p:cNvPr id="4" name="Picture 3" descr="F:\NZ Pics\P1020471.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3677822"/>
            <a:ext cx="4776964" cy="3180178"/>
          </a:xfrm>
          <a:prstGeom prst="rect">
            <a:avLst/>
          </a:prstGeom>
          <a:noFill/>
          <a:ln>
            <a:noFill/>
          </a:ln>
        </p:spPr>
      </p:pic>
      <p:pic>
        <p:nvPicPr>
          <p:cNvPr id="5" name="Picture 4" descr="F:\NZ Pics\P1020484.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21995" y="0"/>
            <a:ext cx="3622005" cy="5927082"/>
          </a:xfrm>
          <a:prstGeom prst="rect">
            <a:avLst/>
          </a:prstGeom>
          <a:noFill/>
          <a:ln>
            <a:noFill/>
          </a:ln>
        </p:spPr>
      </p:pic>
      <p:pic>
        <p:nvPicPr>
          <p:cNvPr id="6" name="Picture 5" descr="F:\NZ Pics\P1020497.JP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210487" y="4798917"/>
            <a:ext cx="2716057" cy="2059083"/>
          </a:xfrm>
          <a:prstGeom prst="rect">
            <a:avLst/>
          </a:prstGeom>
          <a:noFill/>
          <a:ln>
            <a:noFill/>
          </a:ln>
        </p:spPr>
      </p:pic>
    </p:spTree>
    <p:extLst>
      <p:ext uri="{BB962C8B-B14F-4D97-AF65-F5344CB8AC3E}">
        <p14:creationId xmlns:p14="http://schemas.microsoft.com/office/powerpoint/2010/main" val="4179320776"/>
      </p:ext>
    </p:extLst>
  </p:cSld>
  <p:clrMapOvr>
    <a:masterClrMapping/>
  </p:clrMapOvr>
  <p:transition xmlns:p14="http://schemas.microsoft.com/office/powerpoint/2010/main" spd="slow">
    <p:fade thruBlk="1"/>
  </p:transition>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581328" y="157723"/>
            <a:ext cx="3556860" cy="523220"/>
          </a:xfrm>
          <a:prstGeom prst="rect">
            <a:avLst/>
          </a:prstGeom>
          <a:noFill/>
        </p:spPr>
        <p:txBody>
          <a:bodyPr wrap="square" rtlCol="0">
            <a:spAutoFit/>
          </a:bodyPr>
          <a:lstStyle/>
          <a:p>
            <a:r>
              <a:rPr lang="en-US" sz="2800" b="1" dirty="0" smtClean="0"/>
              <a:t>Funded Payloads</a:t>
            </a:r>
            <a:endParaRPr lang="en-US" sz="2800" b="1" dirty="0"/>
          </a:p>
        </p:txBody>
      </p:sp>
      <p:sp>
        <p:nvSpPr>
          <p:cNvPr id="3" name="TextBox 2"/>
          <p:cNvSpPr txBox="1"/>
          <p:nvPr/>
        </p:nvSpPr>
        <p:spPr>
          <a:xfrm>
            <a:off x="557970" y="917912"/>
            <a:ext cx="8243129" cy="5786199"/>
          </a:xfrm>
          <a:prstGeom prst="rect">
            <a:avLst/>
          </a:prstGeom>
          <a:noFill/>
        </p:spPr>
        <p:txBody>
          <a:bodyPr wrap="square" rtlCol="0">
            <a:spAutoFit/>
          </a:bodyPr>
          <a:lstStyle/>
          <a:p>
            <a:pPr>
              <a:spcAft>
                <a:spcPts val="600"/>
              </a:spcAft>
            </a:pPr>
            <a:r>
              <a:rPr lang="en-US" b="1" dirty="0" smtClean="0">
                <a:solidFill>
                  <a:srgbClr val="0000FF"/>
                </a:solidFill>
              </a:rPr>
              <a:t>BETTI -  Stephen Rinehart – </a:t>
            </a:r>
            <a:r>
              <a:rPr lang="en-US" b="1" dirty="0" smtClean="0">
                <a:solidFill>
                  <a:srgbClr val="0000FF"/>
                </a:solidFill>
              </a:rPr>
              <a:t>NASA/GSFC </a:t>
            </a:r>
            <a:r>
              <a:rPr lang="en-US" b="1" dirty="0" smtClean="0">
                <a:solidFill>
                  <a:srgbClr val="0000FF"/>
                </a:solidFill>
              </a:rPr>
              <a:t>(not flown yet</a:t>
            </a:r>
            <a:r>
              <a:rPr lang="en-US" b="1" dirty="0" smtClean="0">
                <a:solidFill>
                  <a:srgbClr val="0000FF"/>
                </a:solidFill>
              </a:rPr>
              <a:t>)</a:t>
            </a:r>
            <a:endParaRPr lang="en-US" b="1" dirty="0">
              <a:solidFill>
                <a:srgbClr val="0000FF"/>
              </a:solidFill>
            </a:endParaRPr>
          </a:p>
          <a:p>
            <a:pPr>
              <a:spcAft>
                <a:spcPts val="600"/>
              </a:spcAft>
            </a:pPr>
            <a:r>
              <a:rPr lang="en-US" b="1" dirty="0" smtClean="0">
                <a:solidFill>
                  <a:srgbClr val="0000FF"/>
                </a:solidFill>
              </a:rPr>
              <a:t>FIREBALL2 – Chris Martin – Caltech  (not flown yet) </a:t>
            </a:r>
            <a:endParaRPr lang="en-US" b="1" dirty="0">
              <a:solidFill>
                <a:srgbClr val="0000FF"/>
              </a:solidFill>
            </a:endParaRPr>
          </a:p>
          <a:p>
            <a:pPr>
              <a:spcAft>
                <a:spcPts val="600"/>
              </a:spcAft>
            </a:pPr>
            <a:r>
              <a:rPr lang="en-US" b="1" dirty="0">
                <a:solidFill>
                  <a:srgbClr val="0000FF"/>
                </a:solidFill>
              </a:rPr>
              <a:t>PIPER – Al </a:t>
            </a:r>
            <a:r>
              <a:rPr lang="en-US" b="1" dirty="0" err="1">
                <a:solidFill>
                  <a:srgbClr val="0000FF"/>
                </a:solidFill>
              </a:rPr>
              <a:t>Kogut</a:t>
            </a:r>
            <a:r>
              <a:rPr lang="en-US" b="1" dirty="0">
                <a:solidFill>
                  <a:srgbClr val="0000FF"/>
                </a:solidFill>
              </a:rPr>
              <a:t> – NASA/GSFC </a:t>
            </a:r>
            <a:r>
              <a:rPr lang="en-US" b="1" dirty="0" smtClean="0">
                <a:solidFill>
                  <a:srgbClr val="0000FF"/>
                </a:solidFill>
              </a:rPr>
              <a:t>(not flown yet)</a:t>
            </a:r>
            <a:endParaRPr lang="en-US" b="1" dirty="0">
              <a:solidFill>
                <a:srgbClr val="0000FF"/>
              </a:solidFill>
            </a:endParaRPr>
          </a:p>
          <a:p>
            <a:pPr>
              <a:spcAft>
                <a:spcPts val="600"/>
              </a:spcAft>
            </a:pPr>
            <a:r>
              <a:rPr lang="en-US" b="1" dirty="0">
                <a:solidFill>
                  <a:srgbClr val="0000FF"/>
                </a:solidFill>
              </a:rPr>
              <a:t>ASCOT – Peter </a:t>
            </a:r>
            <a:r>
              <a:rPr lang="en-US" b="1" dirty="0" err="1">
                <a:solidFill>
                  <a:srgbClr val="0000FF"/>
                </a:solidFill>
              </a:rPr>
              <a:t>Bloser</a:t>
            </a:r>
            <a:r>
              <a:rPr lang="en-US" b="1" dirty="0">
                <a:solidFill>
                  <a:srgbClr val="0000FF"/>
                </a:solidFill>
              </a:rPr>
              <a:t> – U. New </a:t>
            </a:r>
            <a:r>
              <a:rPr lang="en-US" b="1" dirty="0" smtClean="0">
                <a:solidFill>
                  <a:srgbClr val="0000FF"/>
                </a:solidFill>
              </a:rPr>
              <a:t>Hampshire (not flown yet)</a:t>
            </a:r>
            <a:endParaRPr lang="en-US" b="1" dirty="0">
              <a:solidFill>
                <a:srgbClr val="0000FF"/>
              </a:solidFill>
            </a:endParaRPr>
          </a:p>
          <a:p>
            <a:pPr>
              <a:spcAft>
                <a:spcPts val="600"/>
              </a:spcAft>
            </a:pPr>
            <a:r>
              <a:rPr lang="en-US" b="1" dirty="0" smtClean="0">
                <a:solidFill>
                  <a:srgbClr val="0000FF"/>
                </a:solidFill>
              </a:rPr>
              <a:t>ANITA </a:t>
            </a:r>
            <a:r>
              <a:rPr lang="en-US" b="1" dirty="0" smtClean="0">
                <a:solidFill>
                  <a:srgbClr val="0000FF"/>
                </a:solidFill>
              </a:rPr>
              <a:t>– Peter Gorham – </a:t>
            </a:r>
            <a:r>
              <a:rPr lang="en-US" b="1" dirty="0" smtClean="0">
                <a:solidFill>
                  <a:srgbClr val="0000FF"/>
                </a:solidFill>
              </a:rPr>
              <a:t>U. Hawaii</a:t>
            </a:r>
            <a:endParaRPr lang="en-US" b="1" dirty="0">
              <a:solidFill>
                <a:srgbClr val="0000FF"/>
              </a:solidFill>
            </a:endParaRPr>
          </a:p>
          <a:p>
            <a:pPr>
              <a:spcAft>
                <a:spcPts val="600"/>
              </a:spcAft>
            </a:pPr>
            <a:r>
              <a:rPr lang="en-US" b="1" dirty="0" smtClean="0">
                <a:solidFill>
                  <a:srgbClr val="0000FF"/>
                </a:solidFill>
              </a:rPr>
              <a:t>NCT – Steve Boggs, </a:t>
            </a:r>
            <a:r>
              <a:rPr lang="en-US" b="1" dirty="0" smtClean="0">
                <a:solidFill>
                  <a:srgbClr val="0000FF"/>
                </a:solidFill>
              </a:rPr>
              <a:t>U. California, Berkeley</a:t>
            </a:r>
            <a:endParaRPr lang="en-US" b="1" dirty="0">
              <a:solidFill>
                <a:srgbClr val="0000FF"/>
              </a:solidFill>
            </a:endParaRPr>
          </a:p>
          <a:p>
            <a:pPr>
              <a:spcAft>
                <a:spcPts val="600"/>
              </a:spcAft>
            </a:pPr>
            <a:r>
              <a:rPr lang="en-US" b="1" dirty="0" smtClean="0">
                <a:solidFill>
                  <a:srgbClr val="0000FF"/>
                </a:solidFill>
              </a:rPr>
              <a:t>SPIDER – Bill Jones </a:t>
            </a:r>
            <a:r>
              <a:rPr lang="en-US" b="1" dirty="0" smtClean="0">
                <a:solidFill>
                  <a:srgbClr val="0000FF"/>
                </a:solidFill>
              </a:rPr>
              <a:t>– Princeton U.</a:t>
            </a:r>
            <a:endParaRPr lang="en-US" b="1" dirty="0">
              <a:solidFill>
                <a:srgbClr val="0000FF"/>
              </a:solidFill>
            </a:endParaRPr>
          </a:p>
          <a:p>
            <a:pPr>
              <a:spcAft>
                <a:spcPts val="600"/>
              </a:spcAft>
            </a:pPr>
            <a:r>
              <a:rPr lang="en-US" b="1" dirty="0" smtClean="0">
                <a:solidFill>
                  <a:srgbClr val="0000FF"/>
                </a:solidFill>
              </a:rPr>
              <a:t>BLAST – Mark Devlin </a:t>
            </a:r>
            <a:r>
              <a:rPr lang="en-US" b="1" dirty="0" smtClean="0">
                <a:solidFill>
                  <a:srgbClr val="0000FF"/>
                </a:solidFill>
              </a:rPr>
              <a:t>– U. Pennsylvania</a:t>
            </a:r>
            <a:endParaRPr lang="en-US" b="1" dirty="0">
              <a:solidFill>
                <a:srgbClr val="0000FF"/>
              </a:solidFill>
            </a:endParaRPr>
          </a:p>
          <a:p>
            <a:pPr>
              <a:spcAft>
                <a:spcPts val="600"/>
              </a:spcAft>
            </a:pPr>
            <a:r>
              <a:rPr lang="en-US" b="1" dirty="0" smtClean="0">
                <a:solidFill>
                  <a:srgbClr val="0000FF"/>
                </a:solidFill>
              </a:rPr>
              <a:t>EBEX – </a:t>
            </a:r>
            <a:r>
              <a:rPr lang="en-US" b="1" dirty="0" err="1" smtClean="0">
                <a:solidFill>
                  <a:srgbClr val="0000FF"/>
                </a:solidFill>
              </a:rPr>
              <a:t>Shaul</a:t>
            </a:r>
            <a:r>
              <a:rPr lang="en-US" b="1" dirty="0" smtClean="0">
                <a:solidFill>
                  <a:srgbClr val="0000FF"/>
                </a:solidFill>
              </a:rPr>
              <a:t> </a:t>
            </a:r>
            <a:r>
              <a:rPr lang="en-US" b="1" dirty="0" err="1" smtClean="0">
                <a:solidFill>
                  <a:srgbClr val="0000FF"/>
                </a:solidFill>
              </a:rPr>
              <a:t>Hanny</a:t>
            </a:r>
            <a:r>
              <a:rPr lang="en-US" b="1" dirty="0" smtClean="0">
                <a:solidFill>
                  <a:srgbClr val="0000FF"/>
                </a:solidFill>
              </a:rPr>
              <a:t> – </a:t>
            </a:r>
            <a:r>
              <a:rPr lang="en-US" b="1" dirty="0" smtClean="0">
                <a:solidFill>
                  <a:srgbClr val="0000FF"/>
                </a:solidFill>
              </a:rPr>
              <a:t>U. Minnesota</a:t>
            </a:r>
            <a:endParaRPr lang="en-US" b="1" dirty="0">
              <a:solidFill>
                <a:srgbClr val="0000FF"/>
              </a:solidFill>
            </a:endParaRPr>
          </a:p>
          <a:p>
            <a:pPr>
              <a:spcAft>
                <a:spcPts val="600"/>
              </a:spcAft>
            </a:pPr>
            <a:r>
              <a:rPr lang="en-US" b="1" dirty="0" smtClean="0">
                <a:solidFill>
                  <a:srgbClr val="0000FF"/>
                </a:solidFill>
              </a:rPr>
              <a:t>Super TIGER – Bob </a:t>
            </a:r>
            <a:r>
              <a:rPr lang="en-US" b="1" dirty="0" err="1" smtClean="0">
                <a:solidFill>
                  <a:srgbClr val="0000FF"/>
                </a:solidFill>
              </a:rPr>
              <a:t>Binns</a:t>
            </a:r>
            <a:r>
              <a:rPr lang="en-US" b="1" dirty="0" smtClean="0">
                <a:solidFill>
                  <a:srgbClr val="0000FF"/>
                </a:solidFill>
              </a:rPr>
              <a:t> – </a:t>
            </a:r>
            <a:r>
              <a:rPr lang="en-US" b="1" dirty="0" smtClean="0">
                <a:solidFill>
                  <a:srgbClr val="0000FF"/>
                </a:solidFill>
              </a:rPr>
              <a:t>Washington U.</a:t>
            </a:r>
            <a:endParaRPr lang="en-US" b="1" dirty="0">
              <a:solidFill>
                <a:srgbClr val="0000FF"/>
              </a:solidFill>
            </a:endParaRPr>
          </a:p>
          <a:p>
            <a:pPr>
              <a:spcAft>
                <a:spcPts val="600"/>
              </a:spcAft>
            </a:pPr>
            <a:r>
              <a:rPr lang="en-US" b="1" dirty="0" smtClean="0">
                <a:solidFill>
                  <a:srgbClr val="0000FF"/>
                </a:solidFill>
              </a:rPr>
              <a:t>CREAM – </a:t>
            </a:r>
            <a:r>
              <a:rPr lang="en-US" b="1" dirty="0" err="1" smtClean="0">
                <a:solidFill>
                  <a:srgbClr val="0000FF"/>
                </a:solidFill>
              </a:rPr>
              <a:t>Eun</a:t>
            </a:r>
            <a:r>
              <a:rPr lang="en-US" b="1" dirty="0" smtClean="0">
                <a:solidFill>
                  <a:srgbClr val="0000FF"/>
                </a:solidFill>
              </a:rPr>
              <a:t>-Suk </a:t>
            </a:r>
            <a:r>
              <a:rPr lang="en-US" b="1" dirty="0" err="1" smtClean="0">
                <a:solidFill>
                  <a:srgbClr val="0000FF"/>
                </a:solidFill>
              </a:rPr>
              <a:t>Seo</a:t>
            </a:r>
            <a:r>
              <a:rPr lang="en-US" b="1" dirty="0" smtClean="0">
                <a:solidFill>
                  <a:srgbClr val="0000FF"/>
                </a:solidFill>
              </a:rPr>
              <a:t> – </a:t>
            </a:r>
            <a:r>
              <a:rPr lang="en-US" b="1" dirty="0" smtClean="0">
                <a:solidFill>
                  <a:srgbClr val="0000FF"/>
                </a:solidFill>
              </a:rPr>
              <a:t>U. Maryland </a:t>
            </a:r>
            <a:r>
              <a:rPr lang="en-US" b="1" dirty="0" smtClean="0">
                <a:solidFill>
                  <a:srgbClr val="0000FF"/>
                </a:solidFill>
              </a:rPr>
              <a:t>(now an ISS payload</a:t>
            </a:r>
            <a:r>
              <a:rPr lang="en-US" b="1" dirty="0" smtClean="0">
                <a:solidFill>
                  <a:srgbClr val="0000FF"/>
                </a:solidFill>
              </a:rPr>
              <a:t>)</a:t>
            </a:r>
          </a:p>
          <a:p>
            <a:pPr>
              <a:spcAft>
                <a:spcPts val="600"/>
              </a:spcAft>
            </a:pPr>
            <a:r>
              <a:rPr lang="en-US" b="1" dirty="0" smtClean="0">
                <a:solidFill>
                  <a:srgbClr val="0000FF"/>
                </a:solidFill>
              </a:rPr>
              <a:t>STO – Chris Walker – U. Arizona</a:t>
            </a:r>
          </a:p>
          <a:p>
            <a:pPr>
              <a:spcAft>
                <a:spcPts val="600"/>
              </a:spcAft>
            </a:pPr>
            <a:r>
              <a:rPr lang="en-US" b="1" dirty="0" smtClean="0">
                <a:solidFill>
                  <a:srgbClr val="0000FF"/>
                </a:solidFill>
              </a:rPr>
              <a:t>X-</a:t>
            </a:r>
            <a:r>
              <a:rPr lang="en-US" b="1" dirty="0" err="1" smtClean="0">
                <a:solidFill>
                  <a:srgbClr val="0000FF"/>
                </a:solidFill>
              </a:rPr>
              <a:t>Calibur</a:t>
            </a:r>
            <a:r>
              <a:rPr lang="en-US" b="1" dirty="0" smtClean="0">
                <a:solidFill>
                  <a:srgbClr val="0000FF"/>
                </a:solidFill>
              </a:rPr>
              <a:t>/</a:t>
            </a:r>
            <a:r>
              <a:rPr lang="en-US" b="1" dirty="0" err="1" smtClean="0">
                <a:solidFill>
                  <a:srgbClr val="0000FF"/>
                </a:solidFill>
              </a:rPr>
              <a:t>InFOC</a:t>
            </a:r>
            <a:r>
              <a:rPr lang="en-US" b="1" dirty="0" err="1" smtClean="0">
                <a:solidFill>
                  <a:srgbClr val="0000FF"/>
                </a:solidFill>
                <a:latin typeface="Symbol" charset="2"/>
                <a:cs typeface="Symbol" charset="2"/>
              </a:rPr>
              <a:t>m</a:t>
            </a:r>
            <a:r>
              <a:rPr lang="en-US" b="1" dirty="0" err="1" smtClean="0">
                <a:solidFill>
                  <a:srgbClr val="0000FF"/>
                </a:solidFill>
              </a:rPr>
              <a:t>S</a:t>
            </a:r>
            <a:r>
              <a:rPr lang="en-US" b="1" dirty="0" smtClean="0">
                <a:solidFill>
                  <a:srgbClr val="0000FF"/>
                </a:solidFill>
              </a:rPr>
              <a:t> – </a:t>
            </a:r>
            <a:r>
              <a:rPr lang="en-US" b="1" dirty="0" err="1" smtClean="0">
                <a:solidFill>
                  <a:srgbClr val="0000FF"/>
                </a:solidFill>
              </a:rPr>
              <a:t>Krawczynski</a:t>
            </a:r>
            <a:r>
              <a:rPr lang="en-US" b="1" dirty="0" smtClean="0">
                <a:solidFill>
                  <a:srgbClr val="0000FF"/>
                </a:solidFill>
              </a:rPr>
              <a:t>/</a:t>
            </a:r>
            <a:r>
              <a:rPr lang="en-US" b="1" dirty="0" err="1" smtClean="0">
                <a:solidFill>
                  <a:srgbClr val="0000FF"/>
                </a:solidFill>
              </a:rPr>
              <a:t>Okajima</a:t>
            </a:r>
            <a:r>
              <a:rPr lang="en-US" b="1" dirty="0" smtClean="0">
                <a:solidFill>
                  <a:srgbClr val="0000FF"/>
                </a:solidFill>
              </a:rPr>
              <a:t> – Washington U./GSFC</a:t>
            </a:r>
          </a:p>
          <a:p>
            <a:pPr>
              <a:spcAft>
                <a:spcPts val="600"/>
              </a:spcAft>
            </a:pPr>
            <a:r>
              <a:rPr lang="en-US" b="1" dirty="0" smtClean="0">
                <a:solidFill>
                  <a:srgbClr val="0000FF"/>
                </a:solidFill>
              </a:rPr>
              <a:t>GRAPE – Mark McConnell – U. </a:t>
            </a:r>
            <a:r>
              <a:rPr lang="en-US" b="1" dirty="0" smtClean="0">
                <a:solidFill>
                  <a:srgbClr val="0000FF"/>
                </a:solidFill>
              </a:rPr>
              <a:t>New Hampshire</a:t>
            </a:r>
          </a:p>
          <a:p>
            <a:pPr>
              <a:spcAft>
                <a:spcPts val="600"/>
              </a:spcAft>
            </a:pPr>
            <a:endParaRPr lang="en-US" b="1" dirty="0" smtClean="0">
              <a:solidFill>
                <a:srgbClr val="0000FF"/>
              </a:solidFill>
            </a:endParaRPr>
          </a:p>
        </p:txBody>
      </p:sp>
    </p:spTree>
    <p:extLst>
      <p:ext uri="{BB962C8B-B14F-4D97-AF65-F5344CB8AC3E}">
        <p14:creationId xmlns:p14="http://schemas.microsoft.com/office/powerpoint/2010/main" val="935257882"/>
      </p:ext>
    </p:extLst>
  </p:cSld>
  <p:clrMapOvr>
    <a:masterClrMapping/>
  </p:clrMapOvr>
  <p:transition xmlns:p14="http://schemas.microsoft.com/office/powerpoint/2010/main" spd="slow">
    <p:fade thruBlk="1"/>
  </p:transition>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cs typeface="+mj-cs"/>
              </a:rPr>
              <a:t>ANITA-3 science in the community</a:t>
            </a:r>
          </a:p>
        </p:txBody>
      </p:sp>
      <p:sp>
        <p:nvSpPr>
          <p:cNvPr id="3" name="Content Placeholder 2"/>
          <p:cNvSpPr>
            <a:spLocks noGrp="1"/>
          </p:cNvSpPr>
          <p:nvPr>
            <p:ph sz="half" idx="1"/>
          </p:nvPr>
        </p:nvSpPr>
        <p:spPr>
          <a:xfrm>
            <a:off x="211667" y="4974166"/>
            <a:ext cx="4715933" cy="1883834"/>
          </a:xfrm>
        </p:spPr>
        <p:txBody>
          <a:bodyPr/>
          <a:lstStyle/>
          <a:p>
            <a:pPr>
              <a:defRPr/>
            </a:pPr>
            <a:r>
              <a:rPr lang="en-US" sz="1800" dirty="0" smtClean="0">
                <a:cs typeface="+mn-cs"/>
              </a:rPr>
              <a:t>•  </a:t>
            </a:r>
            <a:r>
              <a:rPr lang="en-US" sz="1800" dirty="0" err="1" smtClean="0">
                <a:cs typeface="+mn-cs"/>
              </a:rPr>
              <a:t>Askaryan</a:t>
            </a:r>
            <a:r>
              <a:rPr lang="en-US" sz="1800" dirty="0" smtClean="0">
                <a:cs typeface="+mn-cs"/>
              </a:rPr>
              <a:t> effect (SLAC  2001-2007)</a:t>
            </a:r>
          </a:p>
          <a:p>
            <a:pPr lvl="1">
              <a:defRPr/>
            </a:pPr>
            <a:r>
              <a:rPr lang="en-US" sz="1600" dirty="0" smtClean="0"/>
              <a:t>Coherent Cherenkov emission from cascades in ice</a:t>
            </a:r>
          </a:p>
          <a:p>
            <a:pPr>
              <a:defRPr/>
            </a:pPr>
            <a:r>
              <a:rPr lang="en-US" sz="1800" dirty="0" smtClean="0">
                <a:cs typeface="+mn-cs"/>
              </a:rPr>
              <a:t>•  Enables utilization of entire Antarctic ice sheet as a potential neutrino detector</a:t>
            </a:r>
          </a:p>
          <a:p>
            <a:pPr marL="0" indent="0">
              <a:buNone/>
              <a:defRPr/>
            </a:pPr>
            <a:endParaRPr lang="en-US" sz="400" dirty="0" smtClean="0">
              <a:cs typeface="+mn-cs"/>
            </a:endParaRPr>
          </a:p>
        </p:txBody>
      </p:sp>
      <p:sp>
        <p:nvSpPr>
          <p:cNvPr id="4" name="Content Placeholder 3"/>
          <p:cNvSpPr>
            <a:spLocks noGrp="1"/>
          </p:cNvSpPr>
          <p:nvPr>
            <p:ph sz="half" idx="2"/>
          </p:nvPr>
        </p:nvSpPr>
        <p:spPr>
          <a:xfrm>
            <a:off x="4656667" y="4864101"/>
            <a:ext cx="4279900" cy="1993899"/>
          </a:xfrm>
        </p:spPr>
        <p:txBody>
          <a:bodyPr/>
          <a:lstStyle/>
          <a:p>
            <a:pPr marL="0" indent="0">
              <a:buNone/>
              <a:defRPr/>
            </a:pPr>
            <a:r>
              <a:rPr lang="en-US" sz="1800" dirty="0" smtClean="0">
                <a:cs typeface="+mn-cs"/>
              </a:rPr>
              <a:t>•  ‘</a:t>
            </a:r>
            <a:r>
              <a:rPr lang="en-US" sz="1800" dirty="0" err="1" smtClean="0">
                <a:cs typeface="+mn-cs"/>
              </a:rPr>
              <a:t>Geosynchrotron</a:t>
            </a:r>
            <a:r>
              <a:rPr lang="en-US" sz="1800" dirty="0" smtClean="0">
                <a:cs typeface="+mn-cs"/>
              </a:rPr>
              <a:t>’ emission</a:t>
            </a:r>
          </a:p>
          <a:p>
            <a:pPr lvl="1">
              <a:defRPr/>
            </a:pPr>
            <a:r>
              <a:rPr lang="en-US" sz="1400" dirty="0" smtClean="0"/>
              <a:t>Curvature radiation from UHECR air showers in Antarctic geomagnetic field (strongest, most vertical on Earth!)</a:t>
            </a:r>
          </a:p>
          <a:p>
            <a:pPr marL="0" indent="0">
              <a:buNone/>
              <a:defRPr/>
            </a:pPr>
            <a:r>
              <a:rPr lang="en-US" sz="1800" dirty="0" smtClean="0">
                <a:cs typeface="+mn-cs"/>
              </a:rPr>
              <a:t>•  ANITA sees these UHE cosmic ray radio impulses in reflection off Antarctic surface</a:t>
            </a:r>
          </a:p>
        </p:txBody>
      </p:sp>
      <p:pic>
        <p:nvPicPr>
          <p:cNvPr id="819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0311" y="1041400"/>
            <a:ext cx="3017822" cy="36660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7" name="Picture 1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7051" y="1054099"/>
            <a:ext cx="3207749" cy="3636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65445620"/>
      </p:ext>
    </p:extLst>
  </p:cSld>
  <p:clrMapOvr>
    <a:masterClrMapping/>
  </p:clrMapOvr>
  <p:transition xmlns:p14="http://schemas.microsoft.com/office/powerpoint/2010/main" spd="slow">
    <p:fade thruBlk="1"/>
  </p:transition>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8981" y="107393"/>
            <a:ext cx="8287972" cy="617686"/>
          </a:xfrm>
        </p:spPr>
        <p:txBody>
          <a:bodyPr/>
          <a:lstStyle/>
          <a:p>
            <a:r>
              <a:rPr lang="en-US" dirty="0" smtClean="0"/>
              <a:t>Progress Toward Decadal Survey Priorities</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527655637"/>
              </p:ext>
            </p:extLst>
          </p:nvPr>
        </p:nvGraphicFramePr>
        <p:xfrm>
          <a:off x="176212" y="820738"/>
          <a:ext cx="8815387" cy="5074919"/>
        </p:xfrm>
        <a:graphic>
          <a:graphicData uri="http://schemas.openxmlformats.org/drawingml/2006/table">
            <a:tbl>
              <a:tblPr firstRow="1" bandRow="1">
                <a:tableStyleId>{72833802-FEF1-4C79-8D5D-14CF1EAF98D9}</a:tableStyleId>
              </a:tblPr>
              <a:tblGrid>
                <a:gridCol w="3421427"/>
                <a:gridCol w="5393960"/>
              </a:tblGrid>
              <a:tr h="370840">
                <a:tc gridSpan="2">
                  <a:txBody>
                    <a:bodyPr/>
                    <a:lstStyle/>
                    <a:p>
                      <a:pPr>
                        <a:lnSpc>
                          <a:spcPct val="90000"/>
                        </a:lnSpc>
                      </a:pPr>
                      <a:r>
                        <a:rPr lang="en-US" dirty="0" smtClean="0"/>
                        <a:t>The NASA FY15 Appropriation, the President’s FY16 Budget Request, and the notional out year</a:t>
                      </a:r>
                      <a:r>
                        <a:rPr lang="en-US" baseline="0" dirty="0" smtClean="0"/>
                        <a:t> budget planning guidance in </a:t>
                      </a:r>
                      <a:r>
                        <a:rPr lang="en-US" dirty="0" smtClean="0"/>
                        <a:t>the President’s FY16 Budget Request, </a:t>
                      </a:r>
                      <a:r>
                        <a:rPr lang="en-US" baseline="0" dirty="0" smtClean="0"/>
                        <a:t>support:</a:t>
                      </a:r>
                      <a:endParaRPr lang="en-US" dirty="0"/>
                    </a:p>
                  </a:txBody>
                  <a:tcPr/>
                </a:tc>
                <a:tc hMerge="1">
                  <a:txBody>
                    <a:bodyPr/>
                    <a:lstStyle/>
                    <a:p>
                      <a:endParaRPr lang="en-US" dirty="0"/>
                    </a:p>
                  </a:txBody>
                  <a:tcPr/>
                </a:tc>
              </a:tr>
              <a:tr h="370840">
                <a:tc>
                  <a:txBody>
                    <a:bodyPr/>
                    <a:lstStyle/>
                    <a:p>
                      <a:pPr>
                        <a:lnSpc>
                          <a:spcPct val="90000"/>
                        </a:lnSpc>
                      </a:pPr>
                      <a:r>
                        <a:rPr lang="en-US" sz="1800" dirty="0" smtClean="0"/>
                        <a:t>Medium-scale 2. Inflation Probe Technology Development Program</a:t>
                      </a:r>
                      <a:endParaRPr lang="en-US" sz="1800" dirty="0"/>
                    </a:p>
                  </a:txBody>
                  <a:tcPr>
                    <a:solidFill>
                      <a:srgbClr val="FFFF00"/>
                    </a:solidFill>
                  </a:tcPr>
                </a:tc>
                <a:tc>
                  <a:txBody>
                    <a:bodyPr/>
                    <a:lstStyle/>
                    <a:p>
                      <a:pPr>
                        <a:lnSpc>
                          <a:spcPct val="90000"/>
                        </a:lnSpc>
                      </a:pPr>
                      <a:r>
                        <a:rPr lang="en-US" sz="1600" dirty="0" smtClean="0"/>
                        <a:t>Balloon-borne investigations plus strategic astrophysics technology (SAT) investments.</a:t>
                      </a:r>
                      <a:endParaRPr lang="en-US" sz="1600" dirty="0"/>
                    </a:p>
                  </a:txBody>
                  <a:tcPr>
                    <a:solidFill>
                      <a:srgbClr val="FFFF00"/>
                    </a:solidFill>
                  </a:tcPr>
                </a:tc>
              </a:tr>
              <a:tr h="370840">
                <a:tc>
                  <a:txBody>
                    <a:bodyPr/>
                    <a:lstStyle/>
                    <a:p>
                      <a:pPr>
                        <a:lnSpc>
                          <a:spcPct val="90000"/>
                        </a:lnSpc>
                      </a:pPr>
                      <a:r>
                        <a:rPr lang="en-US" sz="1800" dirty="0" smtClean="0"/>
                        <a:t>Small-scale. Research Program Augmentations</a:t>
                      </a:r>
                      <a:endParaRPr lang="en-US" sz="1800" dirty="0"/>
                    </a:p>
                  </a:txBody>
                  <a:tcPr/>
                </a:tc>
                <a:tc>
                  <a:txBody>
                    <a:bodyPr/>
                    <a:lstStyle/>
                    <a:p>
                      <a:pPr>
                        <a:lnSpc>
                          <a:spcPct val="90000"/>
                        </a:lnSpc>
                      </a:pPr>
                      <a:r>
                        <a:rPr lang="en-US" sz="1600" dirty="0" smtClean="0"/>
                        <a:t>Increased annual R&amp;A budget by 10% from FY10 to FY12 and another 10% from FY14 to FY16. Within R&amp;A: established Theoretical and Computational Astrophysics Networks (TCAN) program with NSF; funding available for astrophysics theory; funding available for lab astrophysics; funding available for suborbital payloads.</a:t>
                      </a:r>
                      <a:endParaRPr lang="en-US" sz="1600" dirty="0"/>
                    </a:p>
                  </a:txBody>
                  <a:tcPr/>
                </a:tc>
              </a:tr>
              <a:tr h="370840">
                <a:tc>
                  <a:txBody>
                    <a:bodyPr/>
                    <a:lstStyle/>
                    <a:p>
                      <a:pPr>
                        <a:lnSpc>
                          <a:spcPct val="90000"/>
                        </a:lnSpc>
                      </a:pPr>
                      <a:r>
                        <a:rPr lang="en-US" sz="1800" dirty="0" smtClean="0"/>
                        <a:t>Small-scale. Intermediate Technology development Augmentation </a:t>
                      </a:r>
                      <a:endParaRPr lang="en-US" sz="1800" dirty="0"/>
                    </a:p>
                  </a:txBody>
                  <a:tcPr/>
                </a:tc>
                <a:tc>
                  <a:txBody>
                    <a:bodyPr/>
                    <a:lstStyle/>
                    <a:p>
                      <a:pPr>
                        <a:lnSpc>
                          <a:spcPct val="90000"/>
                        </a:lnSpc>
                      </a:pPr>
                      <a:r>
                        <a:rPr lang="en-US" sz="1600" dirty="0" smtClean="0"/>
                        <a:t>Established competed Strategic Astrophysics Technology (SAT) program element; directed technology funding for WFIRST and other large-scale decadal priorities.</a:t>
                      </a:r>
                      <a:endParaRPr lang="en-US" sz="1600" dirty="0"/>
                    </a:p>
                  </a:txBody>
                  <a:tcPr/>
                </a:tc>
              </a:tr>
              <a:tr h="370840">
                <a:tc>
                  <a:txBody>
                    <a:bodyPr/>
                    <a:lstStyle/>
                    <a:p>
                      <a:pPr>
                        <a:lnSpc>
                          <a:spcPct val="90000"/>
                        </a:lnSpc>
                      </a:pPr>
                      <a:r>
                        <a:rPr lang="en-US" sz="1800" dirty="0" smtClean="0"/>
                        <a:t>Small-scale. Future Ultraviolet-Visible Space Capability</a:t>
                      </a:r>
                      <a:endParaRPr lang="en-US" sz="1800" dirty="0"/>
                    </a:p>
                  </a:txBody>
                  <a:tcPr/>
                </a:tc>
                <a:tc>
                  <a:txBody>
                    <a:bodyPr/>
                    <a:lstStyle/>
                    <a:p>
                      <a:pPr>
                        <a:lnSpc>
                          <a:spcPct val="90000"/>
                        </a:lnSpc>
                      </a:pPr>
                      <a:r>
                        <a:rPr lang="en-US" sz="1600" dirty="0" smtClean="0"/>
                        <a:t>Strategic Astrophysics Technology (SAT) investments.</a:t>
                      </a:r>
                      <a:endParaRPr lang="en-US" sz="1600" dirty="0"/>
                    </a:p>
                  </a:txBody>
                  <a:tcPr/>
                </a:tc>
              </a:tr>
              <a:tr h="370840">
                <a:tc>
                  <a:txBody>
                    <a:bodyPr/>
                    <a:lstStyle/>
                    <a:p>
                      <a:pPr>
                        <a:lnSpc>
                          <a:spcPct val="90000"/>
                        </a:lnSpc>
                      </a:pPr>
                      <a:r>
                        <a:rPr lang="en-US" sz="1800" dirty="0" smtClean="0"/>
                        <a:t>Small-scale. SPICA (U.S. contribution to JAXA-led)</a:t>
                      </a:r>
                      <a:endParaRPr lang="en-US" sz="1800" dirty="0"/>
                    </a:p>
                  </a:txBody>
                  <a:tcPr/>
                </a:tc>
                <a:tc>
                  <a:txBody>
                    <a:bodyPr/>
                    <a:lstStyle/>
                    <a:p>
                      <a:pPr>
                        <a:lnSpc>
                          <a:spcPct val="90000"/>
                        </a:lnSpc>
                      </a:pPr>
                      <a:r>
                        <a:rPr lang="en-US" sz="1600" dirty="0" smtClean="0"/>
                        <a:t>Not supported as a strategic contribution; candidate for Explorer Mission of Opportunity.</a:t>
                      </a:r>
                      <a:endParaRPr lang="en-US" sz="1600" dirty="0"/>
                    </a:p>
                  </a:txBody>
                  <a:tcPr/>
                </a:tc>
              </a:tr>
            </a:tbl>
          </a:graphicData>
        </a:graphic>
      </p:graphicFrame>
    </p:spTree>
    <p:extLst>
      <p:ext uri="{BB962C8B-B14F-4D97-AF65-F5344CB8AC3E}">
        <p14:creationId xmlns:p14="http://schemas.microsoft.com/office/powerpoint/2010/main" val="6193950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12" name="Rectangle 4"/>
          <p:cNvSpPr>
            <a:spLocks noGrp="1" noChangeArrowheads="1"/>
          </p:cNvSpPr>
          <p:nvPr>
            <p:ph type="title"/>
          </p:nvPr>
        </p:nvSpPr>
        <p:spPr>
          <a:xfrm>
            <a:off x="435243" y="123944"/>
            <a:ext cx="8287972" cy="617686"/>
          </a:xfrm>
        </p:spPr>
        <p:txBody>
          <a:bodyPr/>
          <a:lstStyle/>
          <a:p>
            <a:r>
              <a:rPr lang="en-US" dirty="0" smtClean="0"/>
              <a:t>2014 Astrophysics Explorers AO</a:t>
            </a:r>
            <a:endParaRPr lang="en-US" sz="2000" dirty="0"/>
          </a:p>
        </p:txBody>
      </p:sp>
      <p:sp>
        <p:nvSpPr>
          <p:cNvPr id="6" name="Content Placeholder 6"/>
          <p:cNvSpPr>
            <a:spLocks noGrp="1"/>
          </p:cNvSpPr>
          <p:nvPr>
            <p:ph idx="1"/>
          </p:nvPr>
        </p:nvSpPr>
        <p:spPr>
          <a:xfrm>
            <a:off x="476756" y="949762"/>
            <a:ext cx="8302799" cy="5476269"/>
          </a:xfrm>
        </p:spPr>
        <p:txBody>
          <a:bodyPr/>
          <a:lstStyle/>
          <a:p>
            <a:pPr marL="233363" indent="-233363">
              <a:lnSpc>
                <a:spcPct val="90000"/>
              </a:lnSpc>
              <a:spcBef>
                <a:spcPts val="1200"/>
              </a:spcBef>
            </a:pPr>
            <a:r>
              <a:rPr lang="en-US" dirty="0" smtClean="0"/>
              <a:t>AO released September 17, 2014. </a:t>
            </a:r>
          </a:p>
          <a:p>
            <a:pPr marL="587143" lvl="1" indent="-233363">
              <a:spcBef>
                <a:spcPts val="1200"/>
              </a:spcBef>
            </a:pPr>
            <a:r>
              <a:rPr lang="en-US" dirty="0" smtClean="0"/>
              <a:t>Small Explorer (SMEX), cost cap </a:t>
            </a:r>
            <a:r>
              <a:rPr lang="en-US" dirty="0" smtClean="0"/>
              <a:t>$175M including LV</a:t>
            </a:r>
            <a:endParaRPr lang="en-US" dirty="0" smtClean="0"/>
          </a:p>
          <a:p>
            <a:pPr marL="587143" lvl="1" indent="-233363">
              <a:spcBef>
                <a:spcPts val="1200"/>
              </a:spcBef>
            </a:pPr>
            <a:r>
              <a:rPr lang="en-US" dirty="0" smtClean="0"/>
              <a:t>Mission(s) of Opportunity, cost cap $65M for space, $35M for suborbital-class</a:t>
            </a:r>
          </a:p>
          <a:p>
            <a:pPr marL="587143" lvl="1" indent="-233363">
              <a:spcBef>
                <a:spcPts val="1200"/>
              </a:spcBef>
            </a:pPr>
            <a:r>
              <a:rPr lang="en-US" dirty="0" smtClean="0"/>
              <a:t>US Participating Investigators</a:t>
            </a:r>
          </a:p>
          <a:p>
            <a:pPr marL="233363" indent="-233363">
              <a:spcBef>
                <a:spcPts val="1200"/>
              </a:spcBef>
            </a:pPr>
            <a:r>
              <a:rPr lang="en-US" dirty="0" smtClean="0"/>
              <a:t>Notice of intent were due October 15, 2014.</a:t>
            </a:r>
          </a:p>
          <a:p>
            <a:pPr marL="587143" lvl="1" indent="-233363">
              <a:spcBef>
                <a:spcPts val="1200"/>
              </a:spcBef>
            </a:pPr>
            <a:r>
              <a:rPr lang="en-US" dirty="0" smtClean="0"/>
              <a:t>NASA received ~30 NOIs</a:t>
            </a:r>
          </a:p>
          <a:p>
            <a:pPr marL="233363" indent="-233363">
              <a:lnSpc>
                <a:spcPct val="90000"/>
              </a:lnSpc>
              <a:spcBef>
                <a:spcPts val="1200"/>
              </a:spcBef>
            </a:pPr>
            <a:r>
              <a:rPr lang="en-US" dirty="0" smtClean="0"/>
              <a:t>Proposals received December </a:t>
            </a:r>
            <a:r>
              <a:rPr lang="en-US" dirty="0"/>
              <a:t>18, 2014</a:t>
            </a:r>
            <a:r>
              <a:rPr lang="en-US" dirty="0" smtClean="0"/>
              <a:t>.</a:t>
            </a:r>
          </a:p>
          <a:p>
            <a:pPr marL="587143" lvl="1" indent="-233363">
              <a:spcBef>
                <a:spcPts val="1200"/>
              </a:spcBef>
            </a:pPr>
            <a:r>
              <a:rPr lang="en-US" dirty="0" smtClean="0"/>
              <a:t>NASA received ~25 proposals (total of all three categories)</a:t>
            </a:r>
          </a:p>
          <a:p>
            <a:pPr marL="233363" indent="-233363">
              <a:lnSpc>
                <a:spcPct val="90000"/>
              </a:lnSpc>
              <a:spcBef>
                <a:spcPts val="1200"/>
              </a:spcBef>
            </a:pPr>
            <a:r>
              <a:rPr lang="en-US" dirty="0" smtClean="0"/>
              <a:t>Step 1 Selections expected </a:t>
            </a:r>
            <a:r>
              <a:rPr lang="en-US" dirty="0" smtClean="0"/>
              <a:t>~ Summer </a:t>
            </a:r>
            <a:r>
              <a:rPr lang="en-US" dirty="0" smtClean="0"/>
              <a:t>2015.</a:t>
            </a:r>
          </a:p>
          <a:p>
            <a:pPr marL="233363" indent="-233363">
              <a:lnSpc>
                <a:spcPct val="90000"/>
              </a:lnSpc>
              <a:spcBef>
                <a:spcPts val="1200"/>
              </a:spcBef>
            </a:pPr>
            <a:r>
              <a:rPr lang="en-US" dirty="0" smtClean="0"/>
              <a:t>Step 2 </a:t>
            </a:r>
            <a:r>
              <a:rPr lang="en-US" dirty="0" err="1" smtClean="0"/>
              <a:t>Downselections</a:t>
            </a:r>
            <a:r>
              <a:rPr lang="en-US" dirty="0" smtClean="0"/>
              <a:t> expected </a:t>
            </a:r>
            <a:r>
              <a:rPr lang="en-US" dirty="0" smtClean="0"/>
              <a:t>~ early </a:t>
            </a:r>
            <a:r>
              <a:rPr lang="en-US" dirty="0" smtClean="0"/>
              <a:t>2017.</a:t>
            </a:r>
          </a:p>
          <a:p>
            <a:pPr marL="233363" indent="-233363">
              <a:lnSpc>
                <a:spcPct val="90000"/>
              </a:lnSpc>
              <a:spcBef>
                <a:spcPts val="1200"/>
              </a:spcBef>
            </a:pPr>
            <a:r>
              <a:rPr lang="en-US" dirty="0" smtClean="0"/>
              <a:t>Launch Readiness Date NLT end of 2020.</a:t>
            </a:r>
            <a:endParaRPr lang="en-US" dirty="0"/>
          </a:p>
          <a:p>
            <a:pPr marL="0" indent="0">
              <a:lnSpc>
                <a:spcPct val="90000"/>
              </a:lnSpc>
              <a:spcBef>
                <a:spcPts val="1200"/>
              </a:spcBef>
              <a:buNone/>
            </a:pPr>
            <a:endParaRPr lang="en-US" dirty="0">
              <a:solidFill>
                <a:srgbClr val="0000FF"/>
              </a:solidFill>
            </a:endParaRPr>
          </a:p>
          <a:p>
            <a:pPr marL="0" indent="0">
              <a:lnSpc>
                <a:spcPct val="90000"/>
              </a:lnSpc>
              <a:spcBef>
                <a:spcPts val="1200"/>
              </a:spcBef>
              <a:buNone/>
            </a:pPr>
            <a:r>
              <a:rPr lang="en-US" dirty="0" smtClean="0"/>
              <a:t>For additional info: </a:t>
            </a:r>
            <a:r>
              <a:rPr lang="en-US" dirty="0" smtClean="0">
                <a:solidFill>
                  <a:srgbClr val="0000FF"/>
                </a:solidFill>
              </a:rPr>
              <a:t> http</a:t>
            </a:r>
            <a:r>
              <a:rPr lang="en-US" dirty="0">
                <a:solidFill>
                  <a:srgbClr val="0000FF"/>
                </a:solidFill>
              </a:rPr>
              <a:t>://</a:t>
            </a:r>
            <a:r>
              <a:rPr lang="en-US" dirty="0" err="1">
                <a:solidFill>
                  <a:srgbClr val="0000FF"/>
                </a:solidFill>
              </a:rPr>
              <a:t>explorers.larc.nasa.gov</a:t>
            </a:r>
            <a:r>
              <a:rPr lang="en-US" dirty="0">
                <a:solidFill>
                  <a:srgbClr val="0000FF"/>
                </a:solidFill>
              </a:rPr>
              <a:t>/</a:t>
            </a:r>
            <a:r>
              <a:rPr lang="en-US" dirty="0" err="1">
                <a:solidFill>
                  <a:srgbClr val="0000FF"/>
                </a:solidFill>
              </a:rPr>
              <a:t>APSMEX</a:t>
            </a:r>
            <a:r>
              <a:rPr lang="en-US" dirty="0" smtClean="0">
                <a:solidFill>
                  <a:srgbClr val="0000FF"/>
                </a:solidFill>
              </a:rPr>
              <a:t>/</a:t>
            </a:r>
            <a:endParaRPr lang="en-US" dirty="0" smtClean="0"/>
          </a:p>
        </p:txBody>
      </p:sp>
    </p:spTree>
    <p:extLst>
      <p:ext uri="{BB962C8B-B14F-4D97-AF65-F5344CB8AC3E}">
        <p14:creationId xmlns:p14="http://schemas.microsoft.com/office/powerpoint/2010/main" val="17804375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8981" y="107393"/>
            <a:ext cx="8287972" cy="617686"/>
          </a:xfrm>
        </p:spPr>
        <p:txBody>
          <a:bodyPr/>
          <a:lstStyle/>
          <a:p>
            <a:r>
              <a:rPr lang="en-US" dirty="0" smtClean="0"/>
              <a:t>Progress Toward Decadal Survey Priorities</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430837971"/>
              </p:ext>
            </p:extLst>
          </p:nvPr>
        </p:nvGraphicFramePr>
        <p:xfrm>
          <a:off x="176212" y="820738"/>
          <a:ext cx="8815387" cy="6117335"/>
        </p:xfrm>
        <a:graphic>
          <a:graphicData uri="http://schemas.openxmlformats.org/drawingml/2006/table">
            <a:tbl>
              <a:tblPr firstRow="1" bandRow="1">
                <a:tableStyleId>{72833802-FEF1-4C79-8D5D-14CF1EAF98D9}</a:tableStyleId>
              </a:tblPr>
              <a:tblGrid>
                <a:gridCol w="3421427"/>
                <a:gridCol w="5393960"/>
              </a:tblGrid>
              <a:tr h="370840">
                <a:tc gridSpan="2">
                  <a:txBody>
                    <a:bodyPr/>
                    <a:lstStyle/>
                    <a:p>
                      <a:pPr>
                        <a:lnSpc>
                          <a:spcPct val="90000"/>
                        </a:lnSpc>
                      </a:pPr>
                      <a:r>
                        <a:rPr lang="en-US" dirty="0" smtClean="0"/>
                        <a:t>The NASA FY15 Appropriation, the President’s FY16 Budget Request, and the notional out year</a:t>
                      </a:r>
                      <a:r>
                        <a:rPr lang="en-US" baseline="0" dirty="0" smtClean="0"/>
                        <a:t> budget planning guidance in </a:t>
                      </a:r>
                      <a:r>
                        <a:rPr lang="en-US" dirty="0" smtClean="0"/>
                        <a:t>the President’s FY16 Budget Request, </a:t>
                      </a:r>
                      <a:r>
                        <a:rPr lang="en-US" baseline="0" dirty="0" smtClean="0"/>
                        <a:t>support:</a:t>
                      </a:r>
                      <a:endParaRPr lang="en-US" dirty="0"/>
                    </a:p>
                  </a:txBody>
                  <a:tcPr/>
                </a:tc>
                <a:tc hMerge="1">
                  <a:txBody>
                    <a:bodyPr/>
                    <a:lstStyle/>
                    <a:p>
                      <a:endParaRPr lang="en-US" dirty="0"/>
                    </a:p>
                  </a:txBody>
                  <a:tcPr/>
                </a:tc>
              </a:tr>
              <a:tr h="370840">
                <a:tc>
                  <a:txBody>
                    <a:bodyPr/>
                    <a:lstStyle/>
                    <a:p>
                      <a:pPr>
                        <a:lnSpc>
                          <a:spcPct val="90000"/>
                        </a:lnSpc>
                      </a:pPr>
                      <a:r>
                        <a:rPr lang="en-US" sz="1800" dirty="0" smtClean="0"/>
                        <a:t>Large-scale 1. WFIRST</a:t>
                      </a:r>
                      <a:endParaRPr lang="en-US" sz="1800" dirty="0"/>
                    </a:p>
                  </a:txBody>
                  <a:tcPr/>
                </a:tc>
                <a:tc>
                  <a:txBody>
                    <a:bodyPr/>
                    <a:lstStyle/>
                    <a:p>
                      <a:pPr>
                        <a:lnSpc>
                          <a:spcPct val="90000"/>
                        </a:lnSpc>
                      </a:pPr>
                      <a:r>
                        <a:rPr lang="en-US" sz="1600" dirty="0" smtClean="0"/>
                        <a:t>Preformulation and focused technology development for WFIRST/AFTA (a 2.4m version of WFIRST with a coronagraph) are underway to enable a new start NET FY2017. Budget line established for an Astrophysics Decadal Strategic Mission.</a:t>
                      </a:r>
                      <a:endParaRPr lang="en-US" sz="1600" dirty="0">
                        <a:solidFill>
                          <a:schemeClr val="tx1"/>
                        </a:solidFill>
                      </a:endParaRPr>
                    </a:p>
                  </a:txBody>
                  <a:tcPr anchor="ctr"/>
                </a:tc>
              </a:tr>
              <a:tr h="370840">
                <a:tc>
                  <a:txBody>
                    <a:bodyPr/>
                    <a:lstStyle/>
                    <a:p>
                      <a:pPr>
                        <a:lnSpc>
                          <a:spcPct val="90000"/>
                        </a:lnSpc>
                      </a:pPr>
                      <a:r>
                        <a:rPr lang="en-US" sz="1800" dirty="0" smtClean="0"/>
                        <a:t>Large-scale</a:t>
                      </a:r>
                      <a:r>
                        <a:rPr lang="en-US" sz="1800" baseline="0" dirty="0" smtClean="0"/>
                        <a:t> </a:t>
                      </a:r>
                      <a:r>
                        <a:rPr lang="en-US" sz="1800" dirty="0" smtClean="0"/>
                        <a:t>2. Augmentation</a:t>
                      </a:r>
                      <a:r>
                        <a:rPr lang="en-US" sz="1800" baseline="0" dirty="0" smtClean="0"/>
                        <a:t> to Explorer Program</a:t>
                      </a:r>
                      <a:endParaRPr lang="en-US" sz="1800" dirty="0"/>
                    </a:p>
                  </a:txBody>
                  <a:tcPr>
                    <a:solidFill>
                      <a:srgbClr val="FFFF00"/>
                    </a:solidFill>
                  </a:tcPr>
                </a:tc>
                <a:tc>
                  <a:txBody>
                    <a:bodyPr/>
                    <a:lstStyle/>
                    <a:p>
                      <a:pPr>
                        <a:lnSpc>
                          <a:spcPct val="90000"/>
                        </a:lnSpc>
                      </a:pPr>
                      <a:r>
                        <a:rPr lang="en-US" sz="1600" dirty="0" smtClean="0">
                          <a:solidFill>
                            <a:schemeClr val="tx1"/>
                          </a:solidFill>
                        </a:rPr>
                        <a:t>Astrophysics Explorers planned budget increased to        support decadal cadence of AOs including SMEX AO in Fall 2014 and MIDEX AO in late</a:t>
                      </a:r>
                      <a:r>
                        <a:rPr lang="en-US" sz="1600" baseline="0" dirty="0" smtClean="0">
                          <a:solidFill>
                            <a:schemeClr val="tx1"/>
                          </a:solidFill>
                        </a:rPr>
                        <a:t> 2016/early 2017</a:t>
                      </a:r>
                      <a:r>
                        <a:rPr lang="en-US" sz="1600" dirty="0" smtClean="0">
                          <a:solidFill>
                            <a:schemeClr val="tx1"/>
                          </a:solidFill>
                        </a:rPr>
                        <a:t>. </a:t>
                      </a:r>
                      <a:endParaRPr lang="en-US" sz="1600" dirty="0">
                        <a:solidFill>
                          <a:schemeClr val="tx1"/>
                        </a:solidFill>
                      </a:endParaRPr>
                    </a:p>
                  </a:txBody>
                  <a:tcPr anchor="ctr">
                    <a:solidFill>
                      <a:srgbClr val="FFFF00"/>
                    </a:solidFill>
                  </a:tcPr>
                </a:tc>
              </a:tr>
              <a:tr h="370840">
                <a:tc>
                  <a:txBody>
                    <a:bodyPr/>
                    <a:lstStyle/>
                    <a:p>
                      <a:pPr>
                        <a:lnSpc>
                          <a:spcPct val="90000"/>
                        </a:lnSpc>
                      </a:pPr>
                      <a:r>
                        <a:rPr lang="en-US" sz="1800" dirty="0" smtClean="0"/>
                        <a:t>Large-scale 3. LISA</a:t>
                      </a:r>
                      <a:endParaRPr lang="en-US" sz="1800" dirty="0"/>
                    </a:p>
                  </a:txBody>
                  <a:tcPr/>
                </a:tc>
                <a:tc>
                  <a:txBody>
                    <a:bodyPr/>
                    <a:lstStyle/>
                    <a:p>
                      <a:pPr marL="0" marR="0" indent="0" algn="l" defTabSz="456899" rtl="0" eaLnBrk="1" fontAlgn="auto" latinLnBrk="0" hangingPunct="1">
                        <a:lnSpc>
                          <a:spcPct val="90000"/>
                        </a:lnSpc>
                        <a:spcBef>
                          <a:spcPts val="0"/>
                        </a:spcBef>
                        <a:spcAft>
                          <a:spcPts val="0"/>
                        </a:spcAft>
                        <a:buClrTx/>
                        <a:buSzTx/>
                        <a:buFontTx/>
                        <a:buNone/>
                        <a:tabLst/>
                        <a:defRPr/>
                      </a:pPr>
                      <a:r>
                        <a:rPr lang="en-US" sz="1600" baseline="0" dirty="0" smtClean="0"/>
                        <a:t>Discussing partnership on ESA’s L3 gravitational wave observatory and participating in ESA-led assessments in 2014-2015. Strategic astrophysics technology (SAT) investments plus support of LISA Pathfinder. </a:t>
                      </a:r>
                      <a:endParaRPr lang="en-US" sz="1600" dirty="0"/>
                    </a:p>
                  </a:txBody>
                  <a:tcPr anchor="ctr"/>
                </a:tc>
              </a:tr>
              <a:tr h="309142">
                <a:tc>
                  <a:txBody>
                    <a:bodyPr/>
                    <a:lstStyle/>
                    <a:p>
                      <a:pPr>
                        <a:lnSpc>
                          <a:spcPct val="90000"/>
                        </a:lnSpc>
                      </a:pPr>
                      <a:r>
                        <a:rPr lang="en-US" sz="1800" dirty="0" smtClean="0"/>
                        <a:t>Large-scale 4. IXO</a:t>
                      </a:r>
                      <a:endParaRPr lang="en-US" sz="1800" dirty="0"/>
                    </a:p>
                  </a:txBody>
                  <a:tcPr/>
                </a:tc>
                <a:tc>
                  <a:txBody>
                    <a:bodyPr/>
                    <a:lstStyle/>
                    <a:p>
                      <a:pPr marL="0" marR="0" indent="0" algn="l" defTabSz="456899" rtl="0" eaLnBrk="1" fontAlgn="auto" latinLnBrk="0" hangingPunct="1">
                        <a:lnSpc>
                          <a:spcPct val="90000"/>
                        </a:lnSpc>
                        <a:spcBef>
                          <a:spcPts val="0"/>
                        </a:spcBef>
                        <a:spcAft>
                          <a:spcPts val="0"/>
                        </a:spcAft>
                        <a:buClrTx/>
                        <a:buSzTx/>
                        <a:buFontTx/>
                        <a:buNone/>
                        <a:tabLst/>
                        <a:defRPr/>
                      </a:pPr>
                      <a:r>
                        <a:rPr lang="en-US" sz="1600" dirty="0" smtClean="0"/>
                        <a:t>NASA is pursuing a partnership on ESA’s L2 Athena X-ray observatory; the Athena study phase, with U.S. participation, is underway. Strategic astrophysics technology (SAT) investments. </a:t>
                      </a:r>
                      <a:endParaRPr lang="en-US" sz="1600" dirty="0"/>
                    </a:p>
                  </a:txBody>
                  <a:tcPr anchor="ctr"/>
                </a:tc>
              </a:tr>
              <a:tr h="277735">
                <a:tc>
                  <a:txBody>
                    <a:bodyPr/>
                    <a:lstStyle/>
                    <a:p>
                      <a:pPr>
                        <a:lnSpc>
                          <a:spcPct val="90000"/>
                        </a:lnSpc>
                      </a:pPr>
                      <a:r>
                        <a:rPr lang="en-US" sz="1800" dirty="0" smtClean="0"/>
                        <a:t>Medium-scale 1. New Worlds Technology Development Program</a:t>
                      </a:r>
                      <a:endParaRPr lang="en-US" sz="1800" dirty="0"/>
                    </a:p>
                  </a:txBody>
                  <a:tcPr/>
                </a:tc>
                <a:tc>
                  <a:txBody>
                    <a:bodyPr/>
                    <a:lstStyle/>
                    <a:p>
                      <a:pPr>
                        <a:lnSpc>
                          <a:spcPct val="90000"/>
                        </a:lnSpc>
                      </a:pPr>
                      <a:r>
                        <a:rPr lang="en-US" sz="1600" dirty="0" smtClean="0"/>
                        <a:t>Focused technology development for a coronagraph on WFIRST, strategic astrophysics technology (SAT) investments, and exoplanet probe mission concept studies. Established partnership with NSF to develop extreme precision Doppler spectrometer as facility instrument. Exozodi survey using LBTI.</a:t>
                      </a:r>
                      <a:endParaRPr lang="en-US" sz="1600" dirty="0"/>
                    </a:p>
                  </a:txBody>
                  <a:tcPr anchor="ctr"/>
                </a:tc>
              </a:tr>
            </a:tbl>
          </a:graphicData>
        </a:graphic>
      </p:graphicFrame>
    </p:spTree>
    <p:extLst>
      <p:ext uri="{BB962C8B-B14F-4D97-AF65-F5344CB8AC3E}">
        <p14:creationId xmlns:p14="http://schemas.microsoft.com/office/powerpoint/2010/main" val="16926601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Topics Requested</a:t>
            </a:r>
            <a:endParaRPr lang="en-US" sz="3200" dirty="0"/>
          </a:p>
        </p:txBody>
      </p:sp>
      <p:sp>
        <p:nvSpPr>
          <p:cNvPr id="3" name="Content Placeholder 2"/>
          <p:cNvSpPr>
            <a:spLocks noGrp="1"/>
          </p:cNvSpPr>
          <p:nvPr>
            <p:ph idx="1"/>
          </p:nvPr>
        </p:nvSpPr>
        <p:spPr/>
        <p:txBody>
          <a:bodyPr/>
          <a:lstStyle/>
          <a:p>
            <a:r>
              <a:rPr lang="en-US" sz="3200" dirty="0" smtClean="0"/>
              <a:t>SAT &amp; APRA Investments – M. Perez</a:t>
            </a:r>
          </a:p>
          <a:p>
            <a:endParaRPr lang="en-US" sz="3200" dirty="0" smtClean="0"/>
          </a:p>
          <a:p>
            <a:r>
              <a:rPr lang="en-US" sz="3200" dirty="0" smtClean="0"/>
              <a:t>Suborbital  - W. Sanders</a:t>
            </a:r>
          </a:p>
          <a:p>
            <a:pPr lvl="1"/>
            <a:r>
              <a:rPr lang="en-US" sz="3200" dirty="0" smtClean="0"/>
              <a:t> Sounding Rockets</a:t>
            </a:r>
          </a:p>
          <a:p>
            <a:pPr lvl="1"/>
            <a:r>
              <a:rPr lang="en-US" sz="3200" dirty="0" smtClean="0"/>
              <a:t> Balloons (in progress)</a:t>
            </a:r>
          </a:p>
          <a:p>
            <a:endParaRPr lang="en-US" sz="3400" dirty="0"/>
          </a:p>
          <a:p>
            <a:r>
              <a:rPr lang="en-US" sz="3400" dirty="0" smtClean="0"/>
              <a:t>Explorer Program</a:t>
            </a:r>
          </a:p>
          <a:p>
            <a:pPr marL="0" indent="0">
              <a:buNone/>
            </a:pPr>
            <a:endParaRPr lang="en-US" sz="3200" dirty="0" smtClean="0"/>
          </a:p>
          <a:p>
            <a:r>
              <a:rPr lang="en-US" sz="3200" dirty="0" smtClean="0"/>
              <a:t>Probes Notional Plans</a:t>
            </a:r>
          </a:p>
          <a:p>
            <a:endParaRPr lang="en-US" sz="3200" dirty="0"/>
          </a:p>
          <a:p>
            <a:r>
              <a:rPr lang="en-US" sz="3200" dirty="0" smtClean="0"/>
              <a:t>Others (Q&amp;A) </a:t>
            </a:r>
          </a:p>
          <a:p>
            <a:endParaRPr lang="en-US" dirty="0"/>
          </a:p>
          <a:p>
            <a:endParaRPr lang="en-US" dirty="0" smtClean="0"/>
          </a:p>
          <a:p>
            <a:endParaRPr lang="en-US" dirty="0" smtClean="0"/>
          </a:p>
          <a:p>
            <a:endParaRPr lang="en-US" dirty="0" smtClean="0"/>
          </a:p>
          <a:p>
            <a:endParaRPr lang="en-US" dirty="0"/>
          </a:p>
        </p:txBody>
      </p:sp>
    </p:spTree>
    <p:extLst>
      <p:ext uri="{BB962C8B-B14F-4D97-AF65-F5344CB8AC3E}">
        <p14:creationId xmlns:p14="http://schemas.microsoft.com/office/powerpoint/2010/main" val="3206559029"/>
      </p:ext>
    </p:extLst>
  </p:cSld>
  <p:clrMapOvr>
    <a:masterClrMapping/>
  </p:clrMapOvr>
  <p:transition xmlns:p14="http://schemas.microsoft.com/office/powerpoint/2010/main">
    <p:wipe dir="d"/>
  </p:transition>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t>Preparing for the 2020 Decadal Survey</a:t>
            </a:r>
            <a:br>
              <a:rPr lang="en-US" sz="2800" dirty="0"/>
            </a:br>
            <a:r>
              <a:rPr lang="en-US" sz="2800" dirty="0" smtClean="0"/>
              <a:t>Thinking about Probes</a:t>
            </a:r>
            <a:endParaRPr lang="en-US" dirty="0"/>
          </a:p>
        </p:txBody>
      </p:sp>
      <p:sp>
        <p:nvSpPr>
          <p:cNvPr id="3" name="Content Placeholder 2"/>
          <p:cNvSpPr>
            <a:spLocks noGrp="1"/>
          </p:cNvSpPr>
          <p:nvPr>
            <p:ph idx="1"/>
          </p:nvPr>
        </p:nvSpPr>
        <p:spPr/>
        <p:txBody>
          <a:bodyPr/>
          <a:lstStyle/>
          <a:p>
            <a:r>
              <a:rPr lang="en-US" dirty="0" smtClean="0"/>
              <a:t>What was done 10 years ago?</a:t>
            </a:r>
          </a:p>
          <a:p>
            <a:pPr lvl="1"/>
            <a:r>
              <a:rPr lang="en-US" dirty="0"/>
              <a:t>Origins Probes Mission Concepts (2004)</a:t>
            </a:r>
          </a:p>
          <a:p>
            <a:pPr lvl="2"/>
            <a:r>
              <a:rPr lang="en-US" dirty="0"/>
              <a:t>ROSES call for quick (~9 month) paper concept studies</a:t>
            </a:r>
          </a:p>
          <a:p>
            <a:pPr lvl="2"/>
            <a:r>
              <a:rPr lang="en-US" dirty="0"/>
              <a:t>~9 concepts selected in </a:t>
            </a:r>
            <a:r>
              <a:rPr lang="en-US" dirty="0" smtClean="0"/>
              <a:t>2004; total </a:t>
            </a:r>
            <a:r>
              <a:rPr lang="en-US" dirty="0"/>
              <a:t>funding ~$1M ($100K average)</a:t>
            </a:r>
          </a:p>
          <a:p>
            <a:pPr lvl="1"/>
            <a:r>
              <a:rPr lang="en-US" dirty="0"/>
              <a:t>Astrophysics Mission Concepts Study (AMCS; 2007)</a:t>
            </a:r>
          </a:p>
          <a:p>
            <a:pPr lvl="2"/>
            <a:r>
              <a:rPr lang="en-US" dirty="0"/>
              <a:t>ROSES call for </a:t>
            </a:r>
            <a:r>
              <a:rPr lang="en-US" dirty="0" smtClean="0"/>
              <a:t>~1 year paper </a:t>
            </a:r>
            <a:r>
              <a:rPr lang="en-US" dirty="0"/>
              <a:t>concept studies</a:t>
            </a:r>
          </a:p>
          <a:p>
            <a:pPr lvl="2"/>
            <a:r>
              <a:rPr lang="en-US" dirty="0"/>
              <a:t>Nineteen (+1) ASMC </a:t>
            </a:r>
            <a:r>
              <a:rPr lang="en-US" dirty="0" smtClean="0"/>
              <a:t>concepts selected </a:t>
            </a:r>
            <a:r>
              <a:rPr lang="en-US" dirty="0"/>
              <a:t>in </a:t>
            </a:r>
            <a:r>
              <a:rPr lang="en-US" dirty="0" smtClean="0"/>
              <a:t>2007; total </a:t>
            </a:r>
            <a:r>
              <a:rPr lang="en-US" dirty="0"/>
              <a:t>funding $13M ($700K average</a:t>
            </a:r>
            <a:r>
              <a:rPr lang="en-US" dirty="0" smtClean="0"/>
              <a:t>)</a:t>
            </a:r>
            <a:endParaRPr lang="en-US" dirty="0"/>
          </a:p>
          <a:p>
            <a:pPr lvl="1"/>
            <a:r>
              <a:rPr lang="en-US" dirty="0"/>
              <a:t>Was this effective? Efficient? Appropriately impactful</a:t>
            </a:r>
            <a:r>
              <a:rPr lang="en-US" dirty="0" smtClean="0"/>
              <a:t>?</a:t>
            </a:r>
          </a:p>
          <a:p>
            <a:r>
              <a:rPr lang="en-US" dirty="0" smtClean="0"/>
              <a:t>Possibilities this time</a:t>
            </a:r>
          </a:p>
          <a:p>
            <a:pPr lvl="1"/>
            <a:r>
              <a:rPr lang="en-US" dirty="0"/>
              <a:t>Real mission concept studies</a:t>
            </a:r>
          </a:p>
          <a:p>
            <a:pPr lvl="2"/>
            <a:r>
              <a:rPr lang="en-US" dirty="0"/>
              <a:t>Just like we are doing for large mission concepts</a:t>
            </a:r>
          </a:p>
          <a:p>
            <a:pPr lvl="2"/>
            <a:r>
              <a:rPr lang="en-US" dirty="0" smtClean="0"/>
              <a:t>How </a:t>
            </a:r>
            <a:r>
              <a:rPr lang="en-US" dirty="0"/>
              <a:t>would we </a:t>
            </a:r>
            <a:r>
              <a:rPr lang="en-US" dirty="0" smtClean="0"/>
              <a:t>select them?  Where does funding come from?</a:t>
            </a:r>
            <a:endParaRPr lang="en-US" dirty="0"/>
          </a:p>
          <a:p>
            <a:pPr lvl="1"/>
            <a:r>
              <a:rPr lang="en-US" dirty="0"/>
              <a:t>Paper mission concept studies</a:t>
            </a:r>
          </a:p>
          <a:p>
            <a:pPr lvl="2"/>
            <a:r>
              <a:rPr lang="en-US" dirty="0"/>
              <a:t>Just like AMCS, but limited to Probes</a:t>
            </a:r>
          </a:p>
          <a:p>
            <a:pPr lvl="1"/>
            <a:r>
              <a:rPr lang="en-US" dirty="0" smtClean="0"/>
              <a:t>Self </a:t>
            </a:r>
            <a:r>
              <a:rPr lang="en-US" dirty="0"/>
              <a:t>selected, self funded</a:t>
            </a:r>
          </a:p>
          <a:p>
            <a:pPr lvl="2"/>
            <a:r>
              <a:rPr lang="en-US" dirty="0"/>
              <a:t>Anybody can submit a white paper to the 2020 </a:t>
            </a:r>
            <a:r>
              <a:rPr lang="en-US" dirty="0" smtClean="0"/>
              <a:t>Decadal Survey</a:t>
            </a:r>
          </a:p>
          <a:p>
            <a:r>
              <a:rPr lang="en-US" dirty="0" smtClean="0"/>
              <a:t>Awaiting input from the PAG reports</a:t>
            </a:r>
            <a:endParaRPr lang="en-US" dirty="0"/>
          </a:p>
        </p:txBody>
      </p:sp>
    </p:spTree>
    <p:extLst>
      <p:ext uri="{BB962C8B-B14F-4D97-AF65-F5344CB8AC3E}">
        <p14:creationId xmlns:p14="http://schemas.microsoft.com/office/powerpoint/2010/main" val="3572204166"/>
      </p:ext>
    </p:extLst>
  </p:cSld>
  <p:clrMapOvr>
    <a:masterClrMapping/>
  </p:clrMapOvr>
  <p:transition xmlns:p14="http://schemas.microsoft.com/office/powerpoint/2010/main" spd="slow">
    <p:fade thruBlk="1"/>
  </p:transition>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t>Preparing for the 2020 Decadal </a:t>
            </a:r>
            <a:r>
              <a:rPr lang="en-US" sz="2400" dirty="0" smtClean="0"/>
              <a:t>Survey</a:t>
            </a:r>
            <a:br>
              <a:rPr lang="en-US" sz="2400" dirty="0" smtClean="0"/>
            </a:br>
            <a:r>
              <a:rPr lang="en-US" sz="2400" dirty="0" smtClean="0"/>
              <a:t>Medium-class (Probe) Concepts</a:t>
            </a:r>
            <a:endParaRPr lang="en-US" sz="2400" dirty="0"/>
          </a:p>
        </p:txBody>
      </p:sp>
      <p:sp>
        <p:nvSpPr>
          <p:cNvPr id="3" name="Content Placeholder 2"/>
          <p:cNvSpPr>
            <a:spLocks noGrp="1"/>
          </p:cNvSpPr>
          <p:nvPr>
            <p:ph idx="1"/>
          </p:nvPr>
        </p:nvSpPr>
        <p:spPr/>
        <p:txBody>
          <a:bodyPr/>
          <a:lstStyle/>
          <a:p>
            <a:pPr marL="0" indent="0">
              <a:buNone/>
            </a:pPr>
            <a:r>
              <a:rPr lang="en-US" dirty="0"/>
              <a:t>Probe-class (medium size) mission </a:t>
            </a:r>
            <a:r>
              <a:rPr lang="en-US" dirty="0" smtClean="0"/>
              <a:t>concepts</a:t>
            </a:r>
            <a:endParaRPr lang="en-US" dirty="0"/>
          </a:p>
          <a:p>
            <a:pPr>
              <a:lnSpc>
                <a:spcPct val="100000"/>
              </a:lnSpc>
              <a:spcBef>
                <a:spcPts val="1200"/>
              </a:spcBef>
            </a:pPr>
            <a:r>
              <a:rPr lang="en-US" dirty="0"/>
              <a:t>No decision has been made by NASA at this time on how to provide input to the 2020 Decadal Survey Committee regarding probe-class missions. </a:t>
            </a:r>
            <a:endParaRPr lang="en-US" dirty="0" smtClean="0"/>
          </a:p>
          <a:p>
            <a:pPr>
              <a:lnSpc>
                <a:spcPct val="100000"/>
              </a:lnSpc>
              <a:spcBef>
                <a:spcPts val="1200"/>
              </a:spcBef>
            </a:pPr>
            <a:r>
              <a:rPr lang="en-US" dirty="0"/>
              <a:t>There are multiple paths to identifying probe-class mission concepts, and none have been precluded at this time.</a:t>
            </a:r>
          </a:p>
          <a:p>
            <a:pPr>
              <a:lnSpc>
                <a:spcPct val="100000"/>
              </a:lnSpc>
              <a:spcBef>
                <a:spcPts val="1200"/>
              </a:spcBef>
            </a:pPr>
            <a:r>
              <a:rPr lang="en-US" dirty="0" smtClean="0"/>
              <a:t>Each </a:t>
            </a:r>
            <a:r>
              <a:rPr lang="en-US" dirty="0"/>
              <a:t>of the STDTs for large mission concepts will be challenged to identify one or more probe-class versions of their mission and to estimate the percentage of the original science case that can be achieved. </a:t>
            </a:r>
          </a:p>
          <a:p>
            <a:pPr>
              <a:lnSpc>
                <a:spcPct val="100000"/>
              </a:lnSpc>
              <a:spcBef>
                <a:spcPts val="1200"/>
              </a:spcBef>
            </a:pPr>
            <a:r>
              <a:rPr lang="en-US" dirty="0" smtClean="0"/>
              <a:t>The </a:t>
            </a:r>
            <a:r>
              <a:rPr lang="en-US" dirty="0"/>
              <a:t>Mid-Decade Review may provide recommendations to NASA regarding the value of probe-class mission concept studies in advance of the 2020 Decadal Survey. </a:t>
            </a:r>
            <a:endParaRPr lang="en-US" dirty="0" smtClean="0"/>
          </a:p>
          <a:p>
            <a:pPr>
              <a:lnSpc>
                <a:spcPct val="100000"/>
              </a:lnSpc>
              <a:spcBef>
                <a:spcPts val="1200"/>
              </a:spcBef>
            </a:pPr>
            <a:r>
              <a:rPr lang="en-US" dirty="0" smtClean="0"/>
              <a:t>Should </a:t>
            </a:r>
            <a:r>
              <a:rPr lang="en-US" dirty="0"/>
              <a:t>NASA conduct stand-alone probe-class mission concept studies, they would be initiated no earlier than FY2017.</a:t>
            </a:r>
          </a:p>
          <a:p>
            <a:pPr>
              <a:lnSpc>
                <a:spcPct val="100000"/>
              </a:lnSpc>
              <a:spcBef>
                <a:spcPts val="1200"/>
              </a:spcBef>
            </a:pPr>
            <a:endParaRPr lang="en-US" dirty="0"/>
          </a:p>
        </p:txBody>
      </p:sp>
    </p:spTree>
    <p:extLst>
      <p:ext uri="{BB962C8B-B14F-4D97-AF65-F5344CB8AC3E}">
        <p14:creationId xmlns:p14="http://schemas.microsoft.com/office/powerpoint/2010/main" val="4257937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703072" y="3252274"/>
            <a:ext cx="7772400" cy="1362075"/>
          </a:xfrm>
        </p:spPr>
        <p:txBody>
          <a:bodyPr/>
          <a:lstStyle/>
          <a:p>
            <a:pPr algn="ctr"/>
            <a:r>
              <a:rPr lang="en-US" dirty="0" smtClean="0"/>
              <a:t>Backups</a:t>
            </a:r>
            <a:endParaRPr lang="en-US" dirty="0"/>
          </a:p>
        </p:txBody>
      </p:sp>
    </p:spTree>
    <p:extLst>
      <p:ext uri="{BB962C8B-B14F-4D97-AF65-F5344CB8AC3E}">
        <p14:creationId xmlns:p14="http://schemas.microsoft.com/office/powerpoint/2010/main" val="42451939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FIRSTAFTA Timelin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87675"/>
            <a:ext cx="9144000" cy="6070325"/>
          </a:xfrm>
          <a:prstGeom prst="rect">
            <a:avLst/>
          </a:prstGeom>
        </p:spPr>
      </p:pic>
      <p:sp>
        <p:nvSpPr>
          <p:cNvPr id="4" name="Title 3"/>
          <p:cNvSpPr>
            <a:spLocks noGrp="1"/>
          </p:cNvSpPr>
          <p:nvPr>
            <p:ph type="title"/>
          </p:nvPr>
        </p:nvSpPr>
        <p:spPr>
          <a:xfrm>
            <a:off x="444999" y="234817"/>
            <a:ext cx="8287972" cy="617686"/>
          </a:xfrm>
        </p:spPr>
        <p:txBody>
          <a:bodyPr/>
          <a:lstStyle/>
          <a:p>
            <a:r>
              <a:rPr lang="en-US" dirty="0" smtClean="0">
                <a:latin typeface="Arial" panose="020B0604020202020204" pitchFamily="34" charset="0"/>
                <a:cs typeface="Arial" panose="020B0604020202020204" pitchFamily="34" charset="0"/>
              </a:rPr>
              <a:t>Plan for WFIRST/AFTA Preformulation</a:t>
            </a:r>
            <a:br>
              <a:rPr lang="en-US" dirty="0" smtClean="0">
                <a:latin typeface="Arial" panose="020B0604020202020204" pitchFamily="34" charset="0"/>
                <a:cs typeface="Arial" panose="020B0604020202020204" pitchFamily="34" charset="0"/>
              </a:rPr>
            </a:br>
            <a:r>
              <a:rPr lang="en-US" sz="1900" dirty="0" smtClean="0">
                <a:latin typeface="Arial" panose="020B0604020202020204" pitchFamily="34" charset="0"/>
                <a:cs typeface="Arial" panose="020B0604020202020204" pitchFamily="34" charset="0"/>
              </a:rPr>
              <a:t>Widefield Infrared Survey Telescope using</a:t>
            </a:r>
            <a:br>
              <a:rPr lang="en-US" sz="1900" dirty="0" smtClean="0">
                <a:latin typeface="Arial" panose="020B0604020202020204" pitchFamily="34" charset="0"/>
                <a:cs typeface="Arial" panose="020B0604020202020204" pitchFamily="34" charset="0"/>
              </a:rPr>
            </a:br>
            <a:r>
              <a:rPr lang="en-US" sz="1900" dirty="0" smtClean="0">
                <a:latin typeface="Arial" panose="020B0604020202020204" pitchFamily="34" charset="0"/>
                <a:cs typeface="Arial" panose="020B0604020202020204" pitchFamily="34" charset="0"/>
              </a:rPr>
              <a:t>Astrophysics Focused Telescope Assets</a:t>
            </a:r>
            <a:endParaRPr lang="en-US" sz="1900" dirty="0">
              <a:latin typeface="Arial" panose="020B0604020202020204" pitchFamily="34" charset="0"/>
              <a:cs typeface="Arial" panose="020B0604020202020204" pitchFamily="34" charset="0"/>
            </a:endParaRPr>
          </a:p>
        </p:txBody>
      </p:sp>
      <p:sp>
        <p:nvSpPr>
          <p:cNvPr id="5" name="Rectangle 67"/>
          <p:cNvSpPr>
            <a:spLocks noChangeArrowheads="1"/>
          </p:cNvSpPr>
          <p:nvPr/>
        </p:nvSpPr>
        <p:spPr bwMode="auto">
          <a:xfrm>
            <a:off x="8603730" y="6578163"/>
            <a:ext cx="495300" cy="354012"/>
          </a:xfrm>
          <a:prstGeom prst="rect">
            <a:avLst/>
          </a:prstGeom>
          <a:noFill/>
          <a:ln w="9525">
            <a:noFill/>
            <a:miter lim="800000"/>
            <a:headEnd/>
            <a:tailEnd/>
          </a:ln>
          <a:effectLst/>
        </p:spPr>
        <p:txBody>
          <a:bodyPr lIns="91380" tIns="45690" rIns="91380" bIns="45690"/>
          <a:lstStyle/>
          <a:p>
            <a:pPr algn="r" eaLnBrk="0" hangingPunct="0">
              <a:defRPr/>
            </a:pPr>
            <a:fld id="{F8D5B1A9-9AEB-4403-B6FB-F1BE4DF40A31}" type="slidenum">
              <a:rPr lang="en-US" sz="1100">
                <a:solidFill>
                  <a:srgbClr val="FFFFFF"/>
                </a:solidFill>
                <a:ea typeface="ＭＳ Ｐゴシック" charset="-128"/>
              </a:rPr>
              <a:pPr algn="r" eaLnBrk="0" hangingPunct="0">
                <a:defRPr/>
              </a:pPr>
              <a:t>23</a:t>
            </a:fld>
            <a:endParaRPr lang="en-US" sz="1100" dirty="0">
              <a:solidFill>
                <a:srgbClr val="FFFFFF"/>
              </a:solidFill>
              <a:ea typeface="ＭＳ Ｐゴシック" charset="-128"/>
            </a:endParaRPr>
          </a:p>
        </p:txBody>
      </p:sp>
    </p:spTree>
    <p:extLst>
      <p:ext uri="{BB962C8B-B14F-4D97-AF65-F5344CB8AC3E}">
        <p14:creationId xmlns:p14="http://schemas.microsoft.com/office/powerpoint/2010/main" val="34678328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 name="Picture 2" descr="image002.png"/>
          <p:cNvPicPr>
            <a:picLocks noChangeAspect="1"/>
          </p:cNvPicPr>
          <p:nvPr/>
        </p:nvPicPr>
        <p:blipFill rotWithShape="1">
          <a:blip r:embed="rId3">
            <a:extLst>
              <a:ext uri="{28A0092B-C50C-407E-A947-70E740481C1C}">
                <a14:useLocalDpi xmlns:a14="http://schemas.microsoft.com/office/drawing/2010/main" val="0"/>
              </a:ext>
            </a:extLst>
          </a:blip>
          <a:srcRect t="4073"/>
          <a:stretch/>
        </p:blipFill>
        <p:spPr>
          <a:xfrm>
            <a:off x="29866" y="768627"/>
            <a:ext cx="4060342" cy="2578620"/>
          </a:xfrm>
          <a:prstGeom prst="rect">
            <a:avLst/>
          </a:prstGeom>
        </p:spPr>
      </p:pic>
      <p:sp>
        <p:nvSpPr>
          <p:cNvPr id="2016258" name="Rectangle 2"/>
          <p:cNvSpPr>
            <a:spLocks noGrp="1" noChangeArrowheads="1"/>
          </p:cNvSpPr>
          <p:nvPr>
            <p:ph type="title"/>
          </p:nvPr>
        </p:nvSpPr>
        <p:spPr>
          <a:xfrm>
            <a:off x="232849" y="-8472"/>
            <a:ext cx="9144000" cy="890064"/>
          </a:xfrm>
        </p:spPr>
        <p:txBody>
          <a:bodyPr>
            <a:normAutofit fontScale="90000"/>
          </a:bodyPr>
          <a:lstStyle/>
          <a:p>
            <a:pPr>
              <a:lnSpc>
                <a:spcPct val="80000"/>
              </a:lnSpc>
              <a:spcBef>
                <a:spcPts val="0"/>
              </a:spcBef>
            </a:pPr>
            <a:r>
              <a:rPr lang="en-US" sz="2900" dirty="0" smtClean="0">
                <a:solidFill>
                  <a:prstClr val="black"/>
                </a:solidFill>
                <a:ea typeface="ＭＳ Ｐゴシック" pitchFamily="34" charset="-128"/>
                <a:cs typeface="Century Gothic"/>
              </a:rPr>
              <a:t>WFIRST / AFTA</a:t>
            </a:r>
            <a:br>
              <a:rPr lang="en-US" sz="2900" dirty="0" smtClean="0">
                <a:solidFill>
                  <a:prstClr val="black"/>
                </a:solidFill>
                <a:ea typeface="ＭＳ Ｐゴシック" pitchFamily="34" charset="-128"/>
                <a:cs typeface="Century Gothic"/>
              </a:rPr>
            </a:br>
            <a:r>
              <a:rPr lang="en-US" sz="2000" b="0" dirty="0" smtClean="0">
                <a:solidFill>
                  <a:prstClr val="black"/>
                </a:solidFill>
                <a:ea typeface="ＭＳ Ｐゴシック" pitchFamily="34" charset="-128"/>
                <a:cs typeface="Century Gothic"/>
              </a:rPr>
              <a:t>Widefield Infrared Survey Telescope with Astrophysics Focused Telescope Assets</a:t>
            </a:r>
            <a:endParaRPr lang="en-US" sz="2000" b="0" dirty="0">
              <a:solidFill>
                <a:prstClr val="black"/>
              </a:solidFill>
              <a:ea typeface="ＭＳ Ｐゴシック" pitchFamily="34" charset="-128"/>
              <a:cs typeface="Century Gothic"/>
            </a:endParaRPr>
          </a:p>
        </p:txBody>
      </p:sp>
      <p:sp>
        <p:nvSpPr>
          <p:cNvPr id="15" name="Rectangle 3"/>
          <p:cNvSpPr>
            <a:spLocks noGrp="1" noChangeArrowheads="1"/>
          </p:cNvSpPr>
          <p:nvPr>
            <p:ph idx="1"/>
          </p:nvPr>
        </p:nvSpPr>
        <p:spPr bwMode="auto">
          <a:xfrm>
            <a:off x="4225441" y="831392"/>
            <a:ext cx="4812542" cy="6026608"/>
          </a:xfrm>
          <a:noFill/>
          <a:ln>
            <a:miter lim="800000"/>
            <a:headEnd/>
            <a:tailEnd/>
          </a:ln>
        </p:spPr>
        <p:txBody>
          <a:bodyPr vert="horz" wrap="square" lIns="91440" tIns="45720" rIns="91440" bIns="45720" numCol="1" anchor="t" anchorCtr="0" compatLnSpc="1">
            <a:prstTxWarp prst="textNoShape">
              <a:avLst/>
            </a:prstTxWarp>
            <a:noAutofit/>
          </a:bodyPr>
          <a:lstStyle/>
          <a:p>
            <a:pPr marL="0" indent="0">
              <a:buNone/>
            </a:pPr>
            <a:r>
              <a:rPr lang="en-US" sz="1500" b="1" dirty="0">
                <a:solidFill>
                  <a:schemeClr val="tx1"/>
                </a:solidFill>
                <a:cs typeface="Arial" panose="020B0604020202020204" pitchFamily="34" charset="0"/>
              </a:rPr>
              <a:t>CURRENT STATUS:</a:t>
            </a:r>
          </a:p>
          <a:p>
            <a:pPr marL="225425" indent="-225425">
              <a:spcBef>
                <a:spcPts val="600"/>
              </a:spcBef>
            </a:pPr>
            <a:r>
              <a:rPr lang="en-US" sz="1500" dirty="0">
                <a:solidFill>
                  <a:schemeClr val="tx1"/>
                </a:solidFill>
                <a:cs typeface="Arial" panose="020B0604020202020204" pitchFamily="34" charset="0"/>
              </a:rPr>
              <a:t>May 2013, NASA Administrator Bolden directed </a:t>
            </a:r>
            <a:r>
              <a:rPr lang="en-US" sz="1500" dirty="0" smtClean="0">
                <a:solidFill>
                  <a:schemeClr val="tx1"/>
                </a:solidFill>
                <a:cs typeface="Arial" panose="020B0604020202020204" pitchFamily="34" charset="0"/>
              </a:rPr>
              <a:t>study of WFIRST/AFTA </a:t>
            </a:r>
            <a:r>
              <a:rPr lang="en-US" sz="1500" dirty="0">
                <a:solidFill>
                  <a:schemeClr val="tx1"/>
                </a:solidFill>
                <a:cs typeface="Arial" panose="020B0604020202020204" pitchFamily="34" charset="0"/>
              </a:rPr>
              <a:t>and preserve option for FY17 new start if budget is </a:t>
            </a:r>
            <a:r>
              <a:rPr lang="en-US" sz="1500" dirty="0" smtClean="0">
                <a:solidFill>
                  <a:schemeClr val="tx1"/>
                </a:solidFill>
                <a:cs typeface="Arial" panose="020B0604020202020204" pitchFamily="34" charset="0"/>
              </a:rPr>
              <a:t>available.</a:t>
            </a:r>
            <a:endParaRPr lang="en-US" sz="1500" dirty="0">
              <a:solidFill>
                <a:schemeClr val="tx1"/>
              </a:solidFill>
              <a:cs typeface="Arial" panose="020B0604020202020204" pitchFamily="34" charset="0"/>
            </a:endParaRPr>
          </a:p>
          <a:p>
            <a:pPr marL="450850" lvl="1" indent="-168275">
              <a:spcBef>
                <a:spcPts val="0"/>
              </a:spcBef>
            </a:pPr>
            <a:r>
              <a:rPr lang="en-US" sz="1500" dirty="0">
                <a:solidFill>
                  <a:schemeClr val="tx1"/>
                </a:solidFill>
                <a:cs typeface="Arial" panose="020B0604020202020204" pitchFamily="34" charset="0"/>
              </a:rPr>
              <a:t>No decision expected before early </a:t>
            </a:r>
            <a:r>
              <a:rPr lang="en-US" sz="1500" dirty="0" smtClean="0">
                <a:solidFill>
                  <a:schemeClr val="tx1"/>
                </a:solidFill>
                <a:cs typeface="Arial" panose="020B0604020202020204" pitchFamily="34" charset="0"/>
              </a:rPr>
              <a:t>CY 2016.</a:t>
            </a:r>
            <a:endParaRPr lang="en-US" sz="1500" dirty="0">
              <a:solidFill>
                <a:schemeClr val="tx1"/>
              </a:solidFill>
              <a:cs typeface="Arial" panose="020B0604020202020204" pitchFamily="34" charset="0"/>
            </a:endParaRPr>
          </a:p>
          <a:p>
            <a:pPr marL="225425" indent="-225425">
              <a:spcBef>
                <a:spcPts val="600"/>
              </a:spcBef>
            </a:pPr>
            <a:r>
              <a:rPr lang="en-US" sz="1500" dirty="0">
                <a:solidFill>
                  <a:schemeClr val="tx1"/>
                </a:solidFill>
                <a:cs typeface="Arial" panose="020B0604020202020204" pitchFamily="34" charset="0"/>
              </a:rPr>
              <a:t>Currently in pre-formulation </a:t>
            </a:r>
            <a:r>
              <a:rPr lang="en-US" sz="1500" dirty="0" smtClean="0">
                <a:solidFill>
                  <a:schemeClr val="tx1"/>
                </a:solidFill>
                <a:cs typeface="Arial" panose="020B0604020202020204" pitchFamily="34" charset="0"/>
              </a:rPr>
              <a:t>phase.</a:t>
            </a:r>
            <a:endParaRPr lang="en-US" sz="1500" dirty="0">
              <a:solidFill>
                <a:schemeClr val="tx1"/>
              </a:solidFill>
              <a:cs typeface="Arial" panose="020B0604020202020204" pitchFamily="34" charset="0"/>
            </a:endParaRPr>
          </a:p>
          <a:p>
            <a:pPr marL="461963" lvl="1" indent="-179388">
              <a:spcBef>
                <a:spcPts val="0"/>
              </a:spcBef>
            </a:pPr>
            <a:r>
              <a:rPr lang="en-US" sz="1500" dirty="0">
                <a:solidFill>
                  <a:schemeClr val="tx1"/>
                </a:solidFill>
                <a:cs typeface="Arial" panose="020B0604020202020204" pitchFamily="34" charset="0"/>
              </a:rPr>
              <a:t>Activities include technology development for detectors and coronagraph (with STMD), assessment of the 2.4m telescopes including risk mitigation, mission design trades, payload accommodation studies, and observatory performance simulations. </a:t>
            </a:r>
          </a:p>
          <a:p>
            <a:pPr marL="225425" indent="-225425">
              <a:spcBef>
                <a:spcPts val="600"/>
              </a:spcBef>
            </a:pPr>
            <a:r>
              <a:rPr lang="en-US" sz="1500" dirty="0">
                <a:solidFill>
                  <a:schemeClr val="tx1"/>
                </a:solidFill>
                <a:cs typeface="Arial" panose="020B0604020202020204" pitchFamily="34" charset="0"/>
              </a:rPr>
              <a:t>Maturing key technologies </a:t>
            </a:r>
            <a:r>
              <a:rPr lang="en-US" sz="1500" dirty="0" smtClean="0">
                <a:solidFill>
                  <a:schemeClr val="tx1"/>
                </a:solidFill>
                <a:cs typeface="Arial" panose="020B0604020202020204" pitchFamily="34" charset="0"/>
              </a:rPr>
              <a:t>by </a:t>
            </a:r>
            <a:r>
              <a:rPr lang="en-US" sz="1500" dirty="0">
                <a:solidFill>
                  <a:schemeClr val="tx1"/>
                </a:solidFill>
                <a:cs typeface="Arial" panose="020B0604020202020204" pitchFamily="34" charset="0"/>
              </a:rPr>
              <a:t>FY19.</a:t>
            </a:r>
          </a:p>
          <a:p>
            <a:pPr marL="461963" lvl="1" indent="-179388">
              <a:spcBef>
                <a:spcPts val="0"/>
              </a:spcBef>
            </a:pPr>
            <a:r>
              <a:rPr lang="en-US" sz="1500" dirty="0">
                <a:solidFill>
                  <a:schemeClr val="tx1"/>
                </a:solidFill>
                <a:cs typeface="Arial" panose="020B0604020202020204" pitchFamily="34" charset="0"/>
              </a:rPr>
              <a:t>H4RG infrared detectors for widefield imager.</a:t>
            </a:r>
          </a:p>
          <a:p>
            <a:pPr marL="461963" lvl="1" indent="-179388">
              <a:spcBef>
                <a:spcPts val="0"/>
              </a:spcBef>
            </a:pPr>
            <a:r>
              <a:rPr lang="en-US" sz="1500" dirty="0">
                <a:solidFill>
                  <a:schemeClr val="tx1"/>
                </a:solidFill>
                <a:cs typeface="Arial" panose="020B0604020202020204" pitchFamily="34" charset="0"/>
              </a:rPr>
              <a:t>Internal coronagraph for exoplanet characterization (two architectures identified December 2013; occulting mask coronagraph and phased induced amplitude apodization complex mask coronagraph).</a:t>
            </a:r>
          </a:p>
          <a:p>
            <a:pPr marL="225425" lvl="1" indent="-225425">
              <a:lnSpc>
                <a:spcPct val="85000"/>
              </a:lnSpc>
              <a:buFont typeface="Arial"/>
              <a:buChar char="•"/>
            </a:pPr>
            <a:r>
              <a:rPr lang="en-US" sz="1500" dirty="0" smtClean="0">
                <a:cs typeface="Century Gothic"/>
              </a:rPr>
              <a:t>March 2014 NRC </a:t>
            </a:r>
            <a:r>
              <a:rPr lang="en-US" sz="1500" dirty="0">
                <a:cs typeface="Century Gothic"/>
              </a:rPr>
              <a:t>study on WFIRST/AFTA offers positive view of AFTA,  with concerns about technology and cost risks</a:t>
            </a:r>
            <a:r>
              <a:rPr lang="en-US" sz="1500" dirty="0" smtClean="0">
                <a:cs typeface="Century Gothic"/>
              </a:rPr>
              <a:t>.</a:t>
            </a:r>
          </a:p>
          <a:p>
            <a:pPr marL="225425" lvl="1" indent="-225425">
              <a:lnSpc>
                <a:spcPct val="85000"/>
              </a:lnSpc>
              <a:buFont typeface="Arial"/>
              <a:buChar char="•"/>
            </a:pPr>
            <a:r>
              <a:rPr lang="en-US" sz="1500" dirty="0" smtClean="0">
                <a:cs typeface="Century Gothic"/>
              </a:rPr>
              <a:t>March 2015 SDT report with design reference mission presents baseline plan for WFIRST/AFTA</a:t>
            </a:r>
            <a:endParaRPr lang="en-US" sz="1500" dirty="0">
              <a:cs typeface="Century Gothic"/>
            </a:endParaRPr>
          </a:p>
          <a:p>
            <a:pPr marL="225425" lvl="1" indent="-225425">
              <a:lnSpc>
                <a:spcPct val="85000"/>
              </a:lnSpc>
              <a:buFont typeface="Arial"/>
              <a:buChar char="•"/>
            </a:pPr>
            <a:r>
              <a:rPr lang="en-US" sz="1500" dirty="0">
                <a:cs typeface="Century Gothic"/>
              </a:rPr>
              <a:t>WFIRST Preparatory Science </a:t>
            </a:r>
            <a:r>
              <a:rPr lang="en-US" sz="1500" dirty="0" smtClean="0">
                <a:cs typeface="Century Gothic"/>
              </a:rPr>
              <a:t>funds 17 ROSES proposals that </a:t>
            </a:r>
            <a:r>
              <a:rPr lang="en-US" sz="1500" dirty="0">
                <a:cs typeface="Century Gothic"/>
              </a:rPr>
              <a:t>are relevant to WFIRST’s goals and WFIRST-specific simulations and models</a:t>
            </a:r>
            <a:r>
              <a:rPr lang="en-US" sz="1500" dirty="0" smtClean="0">
                <a:cs typeface="Century Gothic"/>
              </a:rPr>
              <a:t>.</a:t>
            </a:r>
            <a:endParaRPr lang="en-US" sz="1500" dirty="0">
              <a:solidFill>
                <a:schemeClr val="tx1"/>
              </a:solidFill>
              <a:cs typeface="Arial" panose="020B0604020202020204" pitchFamily="34" charset="0"/>
            </a:endParaRPr>
          </a:p>
        </p:txBody>
      </p:sp>
      <p:sp>
        <p:nvSpPr>
          <p:cNvPr id="16" name="TextBox 15"/>
          <p:cNvSpPr txBox="1"/>
          <p:nvPr/>
        </p:nvSpPr>
        <p:spPr>
          <a:xfrm>
            <a:off x="99413" y="5236102"/>
            <a:ext cx="3990796" cy="1619674"/>
          </a:xfrm>
          <a:prstGeom prst="rect">
            <a:avLst/>
          </a:prstGeom>
          <a:noFill/>
        </p:spPr>
        <p:txBody>
          <a:bodyPr wrap="square" rtlCol="0">
            <a:spAutoFit/>
          </a:bodyPr>
          <a:lstStyle/>
          <a:p>
            <a:pPr marL="177800" lvl="1" indent="-177800" defTabSz="457200" fontAlgn="auto">
              <a:lnSpc>
                <a:spcPct val="85000"/>
              </a:lnSpc>
              <a:spcBef>
                <a:spcPts val="600"/>
              </a:spcBef>
              <a:spcAft>
                <a:spcPts val="0"/>
              </a:spcAft>
              <a:buFont typeface="Arial"/>
              <a:buChar char="•"/>
            </a:pPr>
            <a:r>
              <a:rPr lang="en-US" sz="1500" dirty="0">
                <a:solidFill>
                  <a:srgbClr val="000000"/>
                </a:solidFill>
                <a:cs typeface="Arial" panose="020B0604020202020204" pitchFamily="34" charset="0"/>
              </a:rPr>
              <a:t>FY15 </a:t>
            </a:r>
            <a:r>
              <a:rPr lang="en-US" sz="1500" dirty="0" smtClean="0">
                <a:solidFill>
                  <a:srgbClr val="000000"/>
                </a:solidFill>
                <a:cs typeface="Arial" panose="020B0604020202020204" pitchFamily="34" charset="0"/>
              </a:rPr>
              <a:t>Appropriation and FY16 Budget Request </a:t>
            </a:r>
            <a:r>
              <a:rPr lang="en-US" sz="1500" dirty="0" smtClean="0">
                <a:solidFill>
                  <a:srgbClr val="000000"/>
                </a:solidFill>
                <a:cs typeface="Century Gothic"/>
              </a:rPr>
              <a:t>support </a:t>
            </a:r>
            <a:r>
              <a:rPr lang="en-US" sz="1500" dirty="0">
                <a:solidFill>
                  <a:srgbClr val="000000"/>
                </a:solidFill>
                <a:cs typeface="Century Gothic"/>
              </a:rPr>
              <a:t>pre-formulation of </a:t>
            </a:r>
            <a:r>
              <a:rPr lang="en-US" sz="1500" dirty="0" smtClean="0">
                <a:solidFill>
                  <a:srgbClr val="000000"/>
                </a:solidFill>
                <a:cs typeface="Century Gothic"/>
              </a:rPr>
              <a:t>WFIRST/AFTA</a:t>
            </a:r>
          </a:p>
          <a:p>
            <a:pPr marL="177800" lvl="1" indent="-177800" defTabSz="457200" fontAlgn="auto">
              <a:lnSpc>
                <a:spcPct val="85000"/>
              </a:lnSpc>
              <a:spcBef>
                <a:spcPts val="600"/>
              </a:spcBef>
              <a:spcAft>
                <a:spcPts val="0"/>
              </a:spcAft>
              <a:buFont typeface="Arial"/>
              <a:buChar char="•"/>
            </a:pPr>
            <a:r>
              <a:rPr lang="en-US" sz="1500" dirty="0" smtClean="0">
                <a:solidFill>
                  <a:srgbClr val="000000"/>
                </a:solidFill>
                <a:cs typeface="Century Gothic"/>
              </a:rPr>
              <a:t>Plans support Agency/Administration </a:t>
            </a:r>
            <a:r>
              <a:rPr lang="en-US" sz="1500" dirty="0">
                <a:solidFill>
                  <a:srgbClr val="000000"/>
                </a:solidFill>
                <a:cs typeface="Century Gothic"/>
              </a:rPr>
              <a:t>decision for formulation to begin NET FY 2017, should funding be available</a:t>
            </a:r>
            <a:r>
              <a:rPr lang="en-US" sz="1500" dirty="0" smtClean="0">
                <a:solidFill>
                  <a:srgbClr val="000000"/>
                </a:solidFill>
                <a:cs typeface="Century Gothic"/>
              </a:rPr>
              <a:t>.</a:t>
            </a:r>
          </a:p>
          <a:p>
            <a:pPr marL="0" lvl="1" algn="ctr" defTabSz="457200" fontAlgn="auto">
              <a:lnSpc>
                <a:spcPct val="85000"/>
              </a:lnSpc>
              <a:spcBef>
                <a:spcPts val="600"/>
              </a:spcBef>
              <a:spcAft>
                <a:spcPts val="0"/>
              </a:spcAft>
            </a:pPr>
            <a:r>
              <a:rPr lang="en-US" sz="1500" b="1" dirty="0" smtClean="0">
                <a:solidFill>
                  <a:srgbClr val="0000FF"/>
                </a:solidFill>
                <a:cs typeface="Century Gothic"/>
              </a:rPr>
              <a:t>http</a:t>
            </a:r>
            <a:r>
              <a:rPr lang="en-US" sz="1500" b="1" dirty="0">
                <a:solidFill>
                  <a:srgbClr val="0000FF"/>
                </a:solidFill>
                <a:cs typeface="Century Gothic"/>
              </a:rPr>
              <a:t>://wfirst.gsfc.nasa.gov/ </a:t>
            </a:r>
            <a:endParaRPr lang="en-US" sz="1500" dirty="0">
              <a:solidFill>
                <a:srgbClr val="000000"/>
              </a:solidFill>
              <a:cs typeface="Century Gothic"/>
            </a:endParaRPr>
          </a:p>
        </p:txBody>
      </p:sp>
      <p:sp>
        <p:nvSpPr>
          <p:cNvPr id="8" name="Rectangle 2"/>
          <p:cNvSpPr txBox="1">
            <a:spLocks noChangeArrowheads="1"/>
          </p:cNvSpPr>
          <p:nvPr/>
        </p:nvSpPr>
        <p:spPr>
          <a:xfrm>
            <a:off x="165099" y="3091933"/>
            <a:ext cx="3925109" cy="2054053"/>
          </a:xfrm>
          <a:prstGeom prst="rect">
            <a:avLst/>
          </a:prstGeom>
          <a:ln>
            <a:solidFill>
              <a:srgbClr val="C00000"/>
            </a:solidFill>
          </a:ln>
        </p:spPr>
        <p:txBody>
          <a:bodyPr vert="horz" lIns="91370" tIns="45685" rIns="91370" bIns="45685" rtlCol="0">
            <a:noAutofit/>
          </a:bodyPr>
          <a:lstStyle/>
          <a:p>
            <a:pPr defTabSz="456847">
              <a:lnSpc>
                <a:spcPct val="90000"/>
              </a:lnSpc>
              <a:spcBef>
                <a:spcPct val="20000"/>
              </a:spcBef>
              <a:defRPr/>
            </a:pPr>
            <a:r>
              <a:rPr lang="en-US" sz="1400" b="1" dirty="0" smtClean="0">
                <a:solidFill>
                  <a:srgbClr val="000000"/>
                </a:solidFill>
                <a:latin typeface="Arial"/>
              </a:rPr>
              <a:t>Widefield Infrared Survey Telescope</a:t>
            </a:r>
          </a:p>
          <a:p>
            <a:pPr defTabSz="456847">
              <a:lnSpc>
                <a:spcPct val="90000"/>
              </a:lnSpc>
              <a:spcBef>
                <a:spcPct val="20000"/>
              </a:spcBef>
              <a:defRPr/>
            </a:pPr>
            <a:r>
              <a:rPr lang="en-US" sz="1400" dirty="0" smtClean="0">
                <a:solidFill>
                  <a:srgbClr val="000000"/>
                </a:solidFill>
                <a:latin typeface="Arial"/>
              </a:rPr>
              <a:t>Top priority of 2010 Decadal Survey </a:t>
            </a:r>
          </a:p>
          <a:p>
            <a:pPr defTabSz="456847">
              <a:lnSpc>
                <a:spcPct val="90000"/>
              </a:lnSpc>
              <a:spcBef>
                <a:spcPts val="422"/>
              </a:spcBef>
              <a:defRPr/>
            </a:pPr>
            <a:r>
              <a:rPr lang="en-US" sz="1400" b="1" dirty="0">
                <a:solidFill>
                  <a:srgbClr val="000000"/>
                </a:solidFill>
              </a:rPr>
              <a:t>Science themes</a:t>
            </a:r>
            <a:r>
              <a:rPr lang="en-US" sz="1400" dirty="0">
                <a:solidFill>
                  <a:srgbClr val="000000"/>
                </a:solidFill>
              </a:rPr>
              <a:t>: </a:t>
            </a:r>
            <a:r>
              <a:rPr lang="en-US" sz="1400" dirty="0" smtClean="0">
                <a:solidFill>
                  <a:srgbClr val="000000"/>
                </a:solidFill>
              </a:rPr>
              <a:t>Dark Energy, Exoplanets, Large Area Near Infrared Surveys</a:t>
            </a:r>
          </a:p>
          <a:p>
            <a:pPr defTabSz="456847">
              <a:lnSpc>
                <a:spcPct val="90000"/>
              </a:lnSpc>
              <a:spcBef>
                <a:spcPts val="422"/>
              </a:spcBef>
              <a:defRPr/>
            </a:pPr>
            <a:r>
              <a:rPr lang="en-US" sz="1400" b="1" dirty="0" smtClean="0">
                <a:solidFill>
                  <a:srgbClr val="000000"/>
                </a:solidFill>
                <a:latin typeface="Arial"/>
              </a:rPr>
              <a:t>Mission:</a:t>
            </a:r>
            <a:r>
              <a:rPr lang="en-US" sz="1400" dirty="0" smtClean="0">
                <a:solidFill>
                  <a:srgbClr val="000000"/>
                </a:solidFill>
                <a:latin typeface="Arial"/>
              </a:rPr>
              <a:t> 2.4m widefield telescope at GEO, uses existing AFTA hardware to image 0.28 deg</a:t>
            </a:r>
            <a:r>
              <a:rPr lang="en-US" sz="1400" baseline="30000" dirty="0" smtClean="0">
                <a:solidFill>
                  <a:srgbClr val="000000"/>
                </a:solidFill>
                <a:latin typeface="Arial"/>
              </a:rPr>
              <a:t>2</a:t>
            </a:r>
            <a:r>
              <a:rPr lang="en-US" sz="1400" dirty="0" smtClean="0">
                <a:solidFill>
                  <a:srgbClr val="000000"/>
                </a:solidFill>
                <a:latin typeface="Arial"/>
              </a:rPr>
              <a:t> at 0.8-2.0 µm</a:t>
            </a:r>
            <a:endParaRPr lang="en-US" sz="1400" b="1" dirty="0" smtClean="0">
              <a:solidFill>
                <a:srgbClr val="000000"/>
              </a:solidFill>
              <a:latin typeface="Arial"/>
            </a:endParaRPr>
          </a:p>
          <a:p>
            <a:pPr defTabSz="456847">
              <a:lnSpc>
                <a:spcPct val="90000"/>
              </a:lnSpc>
              <a:spcBef>
                <a:spcPts val="422"/>
              </a:spcBef>
              <a:defRPr/>
            </a:pPr>
            <a:r>
              <a:rPr lang="en-US" sz="1400" b="1" dirty="0" smtClean="0">
                <a:solidFill>
                  <a:srgbClr val="000000"/>
                </a:solidFill>
                <a:latin typeface="Arial"/>
              </a:rPr>
              <a:t>Instruments (design reference mission)</a:t>
            </a:r>
            <a:r>
              <a:rPr lang="en-US" sz="1400" dirty="0" smtClean="0">
                <a:solidFill>
                  <a:srgbClr val="000000"/>
                </a:solidFill>
                <a:latin typeface="Arial"/>
              </a:rPr>
              <a:t>: </a:t>
            </a:r>
            <a:r>
              <a:rPr lang="en-US" sz="1400" dirty="0" smtClean="0">
                <a:solidFill>
                  <a:srgbClr val="000000"/>
                </a:solidFill>
                <a:latin typeface="Arial"/>
                <a:cs typeface="Arial"/>
              </a:rPr>
              <a:t>Wide Field Instrument, Coronagraph Instrument</a:t>
            </a:r>
          </a:p>
        </p:txBody>
      </p:sp>
    </p:spTree>
    <p:extLst>
      <p:ext uri="{BB962C8B-B14F-4D97-AF65-F5344CB8AC3E}">
        <p14:creationId xmlns:p14="http://schemas.microsoft.com/office/powerpoint/2010/main" val="16457470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16258" name="Rectangle 2"/>
          <p:cNvSpPr>
            <a:spLocks noGrp="1" noChangeArrowheads="1"/>
          </p:cNvSpPr>
          <p:nvPr>
            <p:ph type="title"/>
          </p:nvPr>
        </p:nvSpPr>
        <p:spPr>
          <a:xfrm>
            <a:off x="232849" y="-5440"/>
            <a:ext cx="9144000" cy="890064"/>
          </a:xfrm>
        </p:spPr>
        <p:txBody>
          <a:bodyPr>
            <a:normAutofit fontScale="90000"/>
          </a:bodyPr>
          <a:lstStyle/>
          <a:p>
            <a:pPr>
              <a:lnSpc>
                <a:spcPct val="80000"/>
              </a:lnSpc>
              <a:spcBef>
                <a:spcPts val="0"/>
              </a:spcBef>
            </a:pPr>
            <a:r>
              <a:rPr lang="en-US" sz="2900" dirty="0" smtClean="0">
                <a:solidFill>
                  <a:prstClr val="black"/>
                </a:solidFill>
                <a:ea typeface="ＭＳ Ｐゴシック" pitchFamily="34" charset="-128"/>
                <a:cs typeface="Century Gothic"/>
              </a:rPr>
              <a:t>WFIRST / AFTA</a:t>
            </a:r>
            <a:br>
              <a:rPr lang="en-US" sz="2900" dirty="0" smtClean="0">
                <a:solidFill>
                  <a:prstClr val="black"/>
                </a:solidFill>
                <a:ea typeface="ＭＳ Ｐゴシック" pitchFamily="34" charset="-128"/>
                <a:cs typeface="Century Gothic"/>
              </a:rPr>
            </a:br>
            <a:r>
              <a:rPr lang="en-US" sz="2000" b="0" dirty="0" smtClean="0">
                <a:solidFill>
                  <a:prstClr val="black"/>
                </a:solidFill>
                <a:ea typeface="ＭＳ Ｐゴシック" pitchFamily="34" charset="-128"/>
                <a:cs typeface="Century Gothic"/>
              </a:rPr>
              <a:t>Widefield Infrared Survey Telescope with Astrophysics Focused Telescope Assets</a:t>
            </a:r>
            <a:endParaRPr lang="en-US" sz="2000" b="0" dirty="0">
              <a:solidFill>
                <a:prstClr val="black"/>
              </a:solidFill>
              <a:ea typeface="ＭＳ Ｐゴシック" pitchFamily="34" charset="-128"/>
              <a:cs typeface="Century Gothic"/>
            </a:endParaRPr>
          </a:p>
        </p:txBody>
      </p:sp>
      <p:graphicFrame>
        <p:nvGraphicFramePr>
          <p:cNvPr id="10" name="Table 9"/>
          <p:cNvGraphicFramePr>
            <a:graphicFrameLocks noGrp="1"/>
          </p:cNvGraphicFramePr>
          <p:nvPr>
            <p:extLst/>
          </p:nvPr>
        </p:nvGraphicFramePr>
        <p:xfrm>
          <a:off x="106019" y="1059814"/>
          <a:ext cx="4647568" cy="5135980"/>
        </p:xfrm>
        <a:graphic>
          <a:graphicData uri="http://schemas.openxmlformats.org/drawingml/2006/table">
            <a:tbl>
              <a:tblPr firstRow="1" bandRow="1">
                <a:tableStyleId>{5C22544A-7EE6-4342-B048-85BDC9FD1C3A}</a:tableStyleId>
              </a:tblPr>
              <a:tblGrid>
                <a:gridCol w="208280"/>
                <a:gridCol w="3502328"/>
                <a:gridCol w="936960"/>
              </a:tblGrid>
              <a:tr h="293426">
                <a:tc gridSpan="3">
                  <a:txBody>
                    <a:bodyPr/>
                    <a:lstStyle/>
                    <a:p>
                      <a:r>
                        <a:rPr lang="en-US" sz="1400" dirty="0" smtClean="0">
                          <a:solidFill>
                            <a:schemeClr val="tx1"/>
                          </a:solidFill>
                        </a:rPr>
                        <a:t>Coronagraph Technology Milestones</a:t>
                      </a:r>
                      <a:endParaRPr lang="en-US" sz="1400" dirty="0">
                        <a:solidFill>
                          <a:schemeClr val="tx1"/>
                        </a:solidFill>
                      </a:endParaRPr>
                    </a:p>
                  </a:txBody>
                  <a:tcPr/>
                </a:tc>
                <a:tc hMerge="1">
                  <a:txBody>
                    <a:bodyPr/>
                    <a:lstStyle/>
                    <a:p>
                      <a:endParaRPr lang="en-US" sz="1400" dirty="0">
                        <a:solidFill>
                          <a:schemeClr val="tx1"/>
                        </a:solidFill>
                      </a:endParaRPr>
                    </a:p>
                  </a:txBody>
                  <a:tcPr/>
                </a:tc>
                <a:tc hMerge="1">
                  <a:txBody>
                    <a:bodyPr/>
                    <a:lstStyle/>
                    <a:p>
                      <a:endParaRPr lang="en-US" sz="1400" dirty="0">
                        <a:solidFill>
                          <a:schemeClr val="tx1"/>
                        </a:solidFill>
                      </a:endParaRPr>
                    </a:p>
                  </a:txBody>
                  <a:tcPr/>
                </a:tc>
              </a:tr>
              <a:tr h="498825">
                <a:tc>
                  <a:txBody>
                    <a:bodyPr/>
                    <a:lstStyle/>
                    <a:p>
                      <a:r>
                        <a:rPr lang="en-US" sz="1400" dirty="0" smtClean="0"/>
                        <a:t>1</a:t>
                      </a:r>
                      <a:endParaRPr lang="en-US" sz="1400" dirty="0"/>
                    </a:p>
                  </a:txBody>
                  <a:tcPr/>
                </a:tc>
                <a:tc>
                  <a:txBody>
                    <a:bodyPr/>
                    <a:lstStyle/>
                    <a:p>
                      <a:r>
                        <a:rPr lang="en-US" sz="1400" dirty="0" smtClean="0">
                          <a:latin typeface="ArialNarrow"/>
                        </a:rPr>
                        <a:t>Shaped Pupil mask fabricated with reflectivity of 10</a:t>
                      </a:r>
                      <a:r>
                        <a:rPr lang="en-US" sz="1400" baseline="30000" dirty="0" smtClean="0">
                          <a:latin typeface="ArialNarrow"/>
                        </a:rPr>
                        <a:t>-4</a:t>
                      </a:r>
                      <a:r>
                        <a:rPr lang="en-US" sz="500" dirty="0" smtClean="0">
                          <a:latin typeface="ArialNarrow"/>
                        </a:rPr>
                        <a:t> </a:t>
                      </a:r>
                      <a:r>
                        <a:rPr lang="en-US" sz="1400" dirty="0" smtClean="0">
                          <a:latin typeface="ArialNarrow"/>
                        </a:rPr>
                        <a:t>and 20 </a:t>
                      </a:r>
                      <a:r>
                        <a:rPr lang="en-US" sz="1400" dirty="0" err="1" smtClean="0">
                          <a:latin typeface="ArialNarrow"/>
                        </a:rPr>
                        <a:t>μm</a:t>
                      </a:r>
                      <a:r>
                        <a:rPr lang="en-US" sz="1400" dirty="0" smtClean="0">
                          <a:latin typeface="ArialNarrow"/>
                        </a:rPr>
                        <a:t> pixel size.</a:t>
                      </a:r>
                    </a:p>
                  </a:txBody>
                  <a:tcPr/>
                </a:tc>
                <a:tc>
                  <a:txBody>
                    <a:bodyPr/>
                    <a:lstStyle/>
                    <a:p>
                      <a:pPr marL="0" marR="0" indent="0" algn="l" defTabSz="456899" rtl="0" eaLnBrk="1" fontAlgn="auto" latinLnBrk="0" hangingPunct="1">
                        <a:lnSpc>
                          <a:spcPct val="100000"/>
                        </a:lnSpc>
                        <a:spcBef>
                          <a:spcPts val="0"/>
                        </a:spcBef>
                        <a:spcAft>
                          <a:spcPts val="0"/>
                        </a:spcAft>
                        <a:buClrTx/>
                        <a:buSzTx/>
                        <a:buFontTx/>
                        <a:buNone/>
                        <a:tabLst/>
                        <a:defRPr/>
                      </a:pPr>
                      <a:r>
                        <a:rPr lang="en-US" sz="1400" dirty="0" smtClean="0">
                          <a:latin typeface="ArialNarrow"/>
                        </a:rPr>
                        <a:t>7/21/14</a:t>
                      </a:r>
                      <a:endParaRPr lang="en-US" sz="1400" dirty="0"/>
                    </a:p>
                  </a:txBody>
                  <a:tcPr/>
                </a:tc>
              </a:tr>
              <a:tr h="498825">
                <a:tc>
                  <a:txBody>
                    <a:bodyPr/>
                    <a:lstStyle/>
                    <a:p>
                      <a:r>
                        <a:rPr lang="en-US" sz="1400" dirty="0" smtClean="0"/>
                        <a:t>2</a:t>
                      </a:r>
                      <a:endParaRPr lang="en-US" sz="1400" dirty="0"/>
                    </a:p>
                  </a:txBody>
                  <a:tcPr/>
                </a:tc>
                <a:tc>
                  <a:txBody>
                    <a:bodyPr/>
                    <a:lstStyle/>
                    <a:p>
                      <a:r>
                        <a:rPr lang="en-US" sz="1400" dirty="0" smtClean="0">
                          <a:latin typeface="ArialNarrow"/>
                        </a:rPr>
                        <a:t>Shaped Pupil Coronagraph demos 10</a:t>
                      </a:r>
                      <a:r>
                        <a:rPr lang="en-US" sz="1400" baseline="30000" dirty="0" smtClean="0">
                          <a:latin typeface="ArialNarrow"/>
                        </a:rPr>
                        <a:t>-8</a:t>
                      </a:r>
                      <a:r>
                        <a:rPr lang="en-US" sz="500" dirty="0" smtClean="0">
                          <a:latin typeface="ArialNarrow"/>
                        </a:rPr>
                        <a:t> </a:t>
                      </a:r>
                      <a:r>
                        <a:rPr lang="en-US" sz="1400" dirty="0" smtClean="0">
                          <a:latin typeface="ArialNarrow"/>
                        </a:rPr>
                        <a:t>raw</a:t>
                      </a:r>
                      <a:r>
                        <a:rPr lang="en-US" sz="1400" baseline="0" dirty="0" smtClean="0">
                          <a:latin typeface="ArialNarrow"/>
                        </a:rPr>
                        <a:t> </a:t>
                      </a:r>
                      <a:r>
                        <a:rPr lang="en-US" sz="1400" dirty="0" smtClean="0">
                          <a:latin typeface="ArialNarrow"/>
                        </a:rPr>
                        <a:t>contrast with narrowband light.</a:t>
                      </a:r>
                      <a:endParaRPr lang="en-US" sz="1400" dirty="0"/>
                    </a:p>
                  </a:txBody>
                  <a:tcPr/>
                </a:tc>
                <a:tc>
                  <a:txBody>
                    <a:bodyPr/>
                    <a:lstStyle/>
                    <a:p>
                      <a:pPr marL="0" marR="0" indent="0" algn="l" defTabSz="456899" rtl="0" eaLnBrk="1" fontAlgn="auto" latinLnBrk="0" hangingPunct="1">
                        <a:lnSpc>
                          <a:spcPct val="100000"/>
                        </a:lnSpc>
                        <a:spcBef>
                          <a:spcPts val="0"/>
                        </a:spcBef>
                        <a:spcAft>
                          <a:spcPts val="0"/>
                        </a:spcAft>
                        <a:buClrTx/>
                        <a:buSzTx/>
                        <a:buFontTx/>
                        <a:buNone/>
                        <a:tabLst/>
                        <a:defRPr/>
                      </a:pPr>
                      <a:r>
                        <a:rPr lang="en-US" sz="1400" dirty="0" smtClean="0">
                          <a:latin typeface="ArialNarrow"/>
                        </a:rPr>
                        <a:t>9/30/14</a:t>
                      </a:r>
                      <a:endParaRPr lang="en-US" sz="1400" dirty="0"/>
                    </a:p>
                  </a:txBody>
                  <a:tcPr/>
                </a:tc>
              </a:tr>
              <a:tr h="498825">
                <a:tc>
                  <a:txBody>
                    <a:bodyPr/>
                    <a:lstStyle/>
                    <a:p>
                      <a:r>
                        <a:rPr lang="en-US" sz="1400" dirty="0" smtClean="0"/>
                        <a:t>3</a:t>
                      </a:r>
                      <a:endParaRPr lang="en-US" sz="1400" dirty="0"/>
                    </a:p>
                  </a:txBody>
                  <a:tcPr/>
                </a:tc>
                <a:tc>
                  <a:txBody>
                    <a:bodyPr/>
                    <a:lstStyle/>
                    <a:p>
                      <a:r>
                        <a:rPr lang="en-US" sz="1400" dirty="0" smtClean="0">
                          <a:latin typeface="ArialNarrow"/>
                        </a:rPr>
                        <a:t>PIAACMC mask fabricated with 10</a:t>
                      </a:r>
                      <a:r>
                        <a:rPr lang="en-US" sz="1400" baseline="30000" dirty="0" smtClean="0">
                          <a:latin typeface="ArialNarrow"/>
                        </a:rPr>
                        <a:t>-8</a:t>
                      </a:r>
                      <a:r>
                        <a:rPr lang="en-US" sz="1400" baseline="0" dirty="0" smtClean="0">
                          <a:latin typeface="ArialNarrow"/>
                        </a:rPr>
                        <a:t> </a:t>
                      </a:r>
                      <a:r>
                        <a:rPr lang="en-US" sz="1400" dirty="0" smtClean="0">
                          <a:latin typeface="ArialNarrow"/>
                        </a:rPr>
                        <a:t>raw contrast with 10% broadband light.</a:t>
                      </a:r>
                      <a:endParaRPr lang="en-US" sz="1400" dirty="0"/>
                    </a:p>
                  </a:txBody>
                  <a:tcPr/>
                </a:tc>
                <a:tc>
                  <a:txBody>
                    <a:bodyPr/>
                    <a:lstStyle/>
                    <a:p>
                      <a:r>
                        <a:rPr lang="en-US" sz="1400" dirty="0" smtClean="0">
                          <a:latin typeface="ArialNarrow"/>
                        </a:rPr>
                        <a:t>12/15/14</a:t>
                      </a:r>
                      <a:endParaRPr lang="en-US" sz="1400" dirty="0"/>
                    </a:p>
                  </a:txBody>
                  <a:tcPr/>
                </a:tc>
              </a:tr>
              <a:tr h="498825">
                <a:tc>
                  <a:txBody>
                    <a:bodyPr/>
                    <a:lstStyle/>
                    <a:p>
                      <a:r>
                        <a:rPr lang="en-US" sz="1400" dirty="0" smtClean="0"/>
                        <a:t>4</a:t>
                      </a:r>
                      <a:endParaRPr lang="en-US" sz="1400" dirty="0"/>
                    </a:p>
                  </a:txBody>
                  <a:tcPr/>
                </a:tc>
                <a:tc>
                  <a:txBody>
                    <a:bodyPr/>
                    <a:lstStyle/>
                    <a:p>
                      <a:pPr marL="0" marR="0" indent="0" algn="l" defTabSz="456899" rtl="0" eaLnBrk="1" fontAlgn="auto" latinLnBrk="0" hangingPunct="1">
                        <a:lnSpc>
                          <a:spcPct val="100000"/>
                        </a:lnSpc>
                        <a:spcBef>
                          <a:spcPts val="0"/>
                        </a:spcBef>
                        <a:spcAft>
                          <a:spcPts val="0"/>
                        </a:spcAft>
                        <a:buClrTx/>
                        <a:buSzTx/>
                        <a:buFontTx/>
                        <a:buNone/>
                        <a:tabLst/>
                        <a:defRPr/>
                      </a:pPr>
                      <a:r>
                        <a:rPr lang="en-US" sz="1400" dirty="0" smtClean="0">
                          <a:latin typeface="ArialNarrow"/>
                        </a:rPr>
                        <a:t>Hybrid Lyot Coronagraph demos 10</a:t>
                      </a:r>
                      <a:r>
                        <a:rPr lang="en-US" sz="1400" baseline="30000" dirty="0" smtClean="0">
                          <a:latin typeface="ArialNarrow"/>
                        </a:rPr>
                        <a:t>-8</a:t>
                      </a:r>
                      <a:r>
                        <a:rPr lang="en-US" sz="1400" baseline="0" dirty="0" smtClean="0">
                          <a:latin typeface="ArialNarrow"/>
                        </a:rPr>
                        <a:t> </a:t>
                      </a:r>
                      <a:r>
                        <a:rPr lang="en-US" sz="1400" dirty="0" smtClean="0">
                          <a:latin typeface="ArialNarrow"/>
                        </a:rPr>
                        <a:t>raw contrast with narrowband light..</a:t>
                      </a:r>
                      <a:endParaRPr lang="en-US" sz="1400" dirty="0"/>
                    </a:p>
                  </a:txBody>
                  <a:tcPr/>
                </a:tc>
                <a:tc>
                  <a:txBody>
                    <a:bodyPr/>
                    <a:lstStyle/>
                    <a:p>
                      <a:pPr marL="0" marR="0" indent="0" algn="l" defTabSz="456899" rtl="0" eaLnBrk="1" fontAlgn="auto" latinLnBrk="0" hangingPunct="1">
                        <a:lnSpc>
                          <a:spcPct val="100000"/>
                        </a:lnSpc>
                        <a:spcBef>
                          <a:spcPts val="0"/>
                        </a:spcBef>
                        <a:spcAft>
                          <a:spcPts val="0"/>
                        </a:spcAft>
                        <a:buClrTx/>
                        <a:buSzTx/>
                        <a:buFontTx/>
                        <a:buNone/>
                        <a:tabLst/>
                        <a:defRPr/>
                      </a:pPr>
                      <a:r>
                        <a:rPr lang="en-US" sz="1400" dirty="0" smtClean="0">
                          <a:latin typeface="ArialNarrow"/>
                        </a:rPr>
                        <a:t>2/28/15</a:t>
                      </a:r>
                      <a:endParaRPr lang="en-US" sz="1400" dirty="0"/>
                    </a:p>
                  </a:txBody>
                  <a:tcPr/>
                </a:tc>
              </a:tr>
              <a:tr h="498825">
                <a:tc>
                  <a:txBody>
                    <a:bodyPr/>
                    <a:lstStyle/>
                    <a:p>
                      <a:r>
                        <a:rPr lang="en-US" sz="1400" dirty="0" smtClean="0"/>
                        <a:t>5</a:t>
                      </a:r>
                      <a:endParaRPr lang="en-US" sz="1400" dirty="0"/>
                    </a:p>
                  </a:txBody>
                  <a:tcPr/>
                </a:tc>
                <a:tc>
                  <a:txBody>
                    <a:bodyPr/>
                    <a:lstStyle/>
                    <a:p>
                      <a:r>
                        <a:rPr lang="en-US" sz="1400" dirty="0" smtClean="0">
                          <a:latin typeface="ArialNarrow"/>
                        </a:rPr>
                        <a:t>Occulting Mask Coronagraph</a:t>
                      </a:r>
                      <a:r>
                        <a:rPr lang="en-US" sz="1400" baseline="0" dirty="0" smtClean="0">
                          <a:latin typeface="ArialNarrow"/>
                        </a:rPr>
                        <a:t> </a:t>
                      </a:r>
                      <a:r>
                        <a:rPr lang="en-US" sz="1400" dirty="0" smtClean="0">
                          <a:latin typeface="ArialNarrow"/>
                        </a:rPr>
                        <a:t>demos 10</a:t>
                      </a:r>
                      <a:r>
                        <a:rPr lang="en-US" sz="1400" baseline="30000" dirty="0" smtClean="0">
                          <a:latin typeface="ArialNarrow"/>
                        </a:rPr>
                        <a:t>-8</a:t>
                      </a:r>
                      <a:r>
                        <a:rPr lang="en-US" sz="1400" baseline="0" dirty="0" smtClean="0">
                          <a:latin typeface="ArialNarrow"/>
                        </a:rPr>
                        <a:t> </a:t>
                      </a:r>
                      <a:r>
                        <a:rPr lang="en-US" sz="1400" dirty="0" smtClean="0">
                          <a:latin typeface="ArialNarrow"/>
                        </a:rPr>
                        <a:t>raw contrast with 10% broadband light.</a:t>
                      </a:r>
                      <a:endParaRPr lang="en-US" sz="1400" dirty="0"/>
                    </a:p>
                  </a:txBody>
                  <a:tcPr/>
                </a:tc>
                <a:tc>
                  <a:txBody>
                    <a:bodyPr/>
                    <a:lstStyle/>
                    <a:p>
                      <a:pPr marL="0" marR="0" indent="0" algn="l" defTabSz="456899" rtl="0" eaLnBrk="1" fontAlgn="auto" latinLnBrk="0" hangingPunct="1">
                        <a:lnSpc>
                          <a:spcPct val="100000"/>
                        </a:lnSpc>
                        <a:spcBef>
                          <a:spcPts val="0"/>
                        </a:spcBef>
                        <a:spcAft>
                          <a:spcPts val="0"/>
                        </a:spcAft>
                        <a:buClrTx/>
                        <a:buSzTx/>
                        <a:buFontTx/>
                        <a:buNone/>
                        <a:tabLst/>
                        <a:defRPr/>
                      </a:pPr>
                      <a:r>
                        <a:rPr lang="en-US" sz="1400" dirty="0" smtClean="0">
                          <a:latin typeface="ArialNarrow"/>
                        </a:rPr>
                        <a:t>9/15/15</a:t>
                      </a:r>
                      <a:endParaRPr lang="en-US" sz="1400" dirty="0"/>
                    </a:p>
                  </a:txBody>
                  <a:tcPr/>
                </a:tc>
              </a:tr>
              <a:tr h="498825">
                <a:tc>
                  <a:txBody>
                    <a:bodyPr/>
                    <a:lstStyle/>
                    <a:p>
                      <a:r>
                        <a:rPr lang="en-US" sz="1400" dirty="0" smtClean="0"/>
                        <a:t>6</a:t>
                      </a:r>
                      <a:endParaRPr lang="en-US" sz="1400" dirty="0"/>
                    </a:p>
                  </a:txBody>
                  <a:tcPr/>
                </a:tc>
                <a:tc>
                  <a:txBody>
                    <a:bodyPr/>
                    <a:lstStyle/>
                    <a:p>
                      <a:r>
                        <a:rPr lang="en-US" sz="1400" dirty="0" smtClean="0">
                          <a:latin typeface="ArialNarrow"/>
                        </a:rPr>
                        <a:t>Low Order Wavefront Sensing provides jitter sensing better than 0.4 mas rms.</a:t>
                      </a:r>
                      <a:endParaRPr lang="en-US" sz="1400" dirty="0"/>
                    </a:p>
                  </a:txBody>
                  <a:tcPr/>
                </a:tc>
                <a:tc>
                  <a:txBody>
                    <a:bodyPr/>
                    <a:lstStyle/>
                    <a:p>
                      <a:pPr marL="0" marR="0" indent="0" algn="l" defTabSz="456899" rtl="0" eaLnBrk="1" fontAlgn="auto" latinLnBrk="0" hangingPunct="1">
                        <a:lnSpc>
                          <a:spcPct val="100000"/>
                        </a:lnSpc>
                        <a:spcBef>
                          <a:spcPts val="0"/>
                        </a:spcBef>
                        <a:spcAft>
                          <a:spcPts val="0"/>
                        </a:spcAft>
                        <a:buClrTx/>
                        <a:buSzTx/>
                        <a:buFontTx/>
                        <a:buNone/>
                        <a:tabLst/>
                        <a:defRPr/>
                      </a:pPr>
                      <a:r>
                        <a:rPr lang="en-US" sz="1400" dirty="0" smtClean="0">
                          <a:latin typeface="ArialNarrow"/>
                        </a:rPr>
                        <a:t>9/30/15</a:t>
                      </a:r>
                      <a:endParaRPr lang="en-US" sz="1400" dirty="0"/>
                    </a:p>
                  </a:txBody>
                  <a:tcPr/>
                </a:tc>
              </a:tr>
              <a:tr h="498825">
                <a:tc>
                  <a:txBody>
                    <a:bodyPr/>
                    <a:lstStyle/>
                    <a:p>
                      <a:r>
                        <a:rPr lang="en-US" sz="1400" dirty="0" smtClean="0"/>
                        <a:t>7</a:t>
                      </a:r>
                      <a:endParaRPr lang="en-US" sz="1400" dirty="0"/>
                    </a:p>
                  </a:txBody>
                  <a:tcPr/>
                </a:tc>
                <a:tc>
                  <a:txBody>
                    <a:bodyPr/>
                    <a:lstStyle/>
                    <a:p>
                      <a:r>
                        <a:rPr lang="en-US" sz="1400" dirty="0" smtClean="0">
                          <a:latin typeface="ArialNarrow"/>
                        </a:rPr>
                        <a:t>Spectrograph read-out demo to have low dark current and read noise.</a:t>
                      </a:r>
                      <a:endParaRPr lang="en-US" sz="1400" dirty="0"/>
                    </a:p>
                  </a:txBody>
                  <a:tcPr/>
                </a:tc>
                <a:tc>
                  <a:txBody>
                    <a:bodyPr/>
                    <a:lstStyle/>
                    <a:p>
                      <a:pPr marL="0" marR="0" indent="0" algn="l" defTabSz="456899" rtl="0" eaLnBrk="1" fontAlgn="auto" latinLnBrk="0" hangingPunct="1">
                        <a:lnSpc>
                          <a:spcPct val="100000"/>
                        </a:lnSpc>
                        <a:spcBef>
                          <a:spcPts val="0"/>
                        </a:spcBef>
                        <a:spcAft>
                          <a:spcPts val="0"/>
                        </a:spcAft>
                        <a:buClrTx/>
                        <a:buSzTx/>
                        <a:buFontTx/>
                        <a:buNone/>
                        <a:tabLst/>
                        <a:defRPr/>
                      </a:pPr>
                      <a:r>
                        <a:rPr lang="en-US" sz="1400" dirty="0" smtClean="0">
                          <a:latin typeface="ArialNarrow"/>
                        </a:rPr>
                        <a:t>8/25/16</a:t>
                      </a:r>
                      <a:endParaRPr lang="en-US" sz="1400" dirty="0"/>
                    </a:p>
                  </a:txBody>
                  <a:tcPr/>
                </a:tc>
              </a:tr>
              <a:tr h="498825">
                <a:tc>
                  <a:txBody>
                    <a:bodyPr/>
                    <a:lstStyle/>
                    <a:p>
                      <a:r>
                        <a:rPr lang="en-US" sz="1400" dirty="0" smtClean="0"/>
                        <a:t>8</a:t>
                      </a:r>
                      <a:endParaRPr lang="en-US" sz="1400" dirty="0"/>
                    </a:p>
                  </a:txBody>
                  <a:tcPr/>
                </a:tc>
                <a:tc>
                  <a:txBody>
                    <a:bodyPr/>
                    <a:lstStyle/>
                    <a:p>
                      <a:r>
                        <a:rPr lang="en-US" sz="1400" dirty="0" smtClean="0">
                          <a:latin typeface="ArialNarrow"/>
                        </a:rPr>
                        <a:t>PIAACMC coronagraph demos 10</a:t>
                      </a:r>
                      <a:r>
                        <a:rPr lang="en-US" sz="1400" baseline="30000" dirty="0" smtClean="0">
                          <a:latin typeface="ArialNarrow"/>
                        </a:rPr>
                        <a:t>-8</a:t>
                      </a:r>
                      <a:r>
                        <a:rPr lang="en-US" sz="1400" baseline="0" dirty="0" smtClean="0">
                          <a:latin typeface="ArialNarrow"/>
                        </a:rPr>
                        <a:t> </a:t>
                      </a:r>
                      <a:r>
                        <a:rPr lang="en-US" sz="1400" dirty="0" smtClean="0">
                          <a:latin typeface="ArialNarrow"/>
                        </a:rPr>
                        <a:t>raw contrast with 10% broadband light.</a:t>
                      </a:r>
                      <a:endParaRPr lang="en-US" sz="1400" dirty="0"/>
                    </a:p>
                  </a:txBody>
                  <a:tcPr/>
                </a:tc>
                <a:tc>
                  <a:txBody>
                    <a:bodyPr/>
                    <a:lstStyle/>
                    <a:p>
                      <a:pPr marL="0" marR="0" indent="0" algn="l" defTabSz="456899" rtl="0" eaLnBrk="1" fontAlgn="auto" latinLnBrk="0" hangingPunct="1">
                        <a:lnSpc>
                          <a:spcPct val="100000"/>
                        </a:lnSpc>
                        <a:spcBef>
                          <a:spcPts val="0"/>
                        </a:spcBef>
                        <a:spcAft>
                          <a:spcPts val="0"/>
                        </a:spcAft>
                        <a:buClrTx/>
                        <a:buSzTx/>
                        <a:buFontTx/>
                        <a:buNone/>
                        <a:tabLst/>
                        <a:defRPr/>
                      </a:pPr>
                      <a:r>
                        <a:rPr lang="en-US" sz="1400" dirty="0" smtClean="0">
                          <a:latin typeface="ArialNarrow"/>
                        </a:rPr>
                        <a:t>9/30/16</a:t>
                      </a:r>
                      <a:endParaRPr lang="en-US" sz="1400" dirty="0"/>
                    </a:p>
                  </a:txBody>
                  <a:tcPr/>
                </a:tc>
              </a:tr>
              <a:tr h="685901">
                <a:tc>
                  <a:txBody>
                    <a:bodyPr/>
                    <a:lstStyle/>
                    <a:p>
                      <a:r>
                        <a:rPr lang="en-US" sz="1400" dirty="0" smtClean="0"/>
                        <a:t>9</a:t>
                      </a:r>
                      <a:endParaRPr lang="en-US" sz="1400" dirty="0"/>
                    </a:p>
                  </a:txBody>
                  <a:tcPr/>
                </a:tc>
                <a:tc>
                  <a:txBody>
                    <a:bodyPr/>
                    <a:lstStyle/>
                    <a:p>
                      <a:r>
                        <a:rPr lang="en-US" sz="1400" dirty="0" smtClean="0">
                          <a:latin typeface="ArialNarrow"/>
                        </a:rPr>
                        <a:t>Occulting Mask Coronagraph demos 10</a:t>
                      </a:r>
                      <a:r>
                        <a:rPr lang="en-US" sz="1400" baseline="30000" dirty="0" smtClean="0">
                          <a:latin typeface="ArialNarrow"/>
                        </a:rPr>
                        <a:t>-8</a:t>
                      </a:r>
                      <a:r>
                        <a:rPr lang="en-US" sz="1400" baseline="0" dirty="0" smtClean="0">
                          <a:latin typeface="ArialNarrow"/>
                        </a:rPr>
                        <a:t> </a:t>
                      </a:r>
                      <a:r>
                        <a:rPr lang="en-US" sz="1400" dirty="0" smtClean="0">
                          <a:latin typeface="ArialNarrow"/>
                        </a:rPr>
                        <a:t>raw contrast with 10% broadband light.</a:t>
                      </a:r>
                      <a:endParaRPr lang="en-US" sz="1400" dirty="0"/>
                    </a:p>
                  </a:txBody>
                  <a:tcPr/>
                </a:tc>
                <a:tc>
                  <a:txBody>
                    <a:bodyPr/>
                    <a:lstStyle/>
                    <a:p>
                      <a:pPr marL="0" marR="0" indent="0" algn="l" defTabSz="456899" rtl="0" eaLnBrk="1" fontAlgn="auto" latinLnBrk="0" hangingPunct="1">
                        <a:lnSpc>
                          <a:spcPct val="100000"/>
                        </a:lnSpc>
                        <a:spcBef>
                          <a:spcPts val="0"/>
                        </a:spcBef>
                        <a:spcAft>
                          <a:spcPts val="0"/>
                        </a:spcAft>
                        <a:buClrTx/>
                        <a:buSzTx/>
                        <a:buFontTx/>
                        <a:buNone/>
                        <a:tabLst/>
                        <a:defRPr/>
                      </a:pPr>
                      <a:r>
                        <a:rPr lang="en-US" sz="1400" dirty="0" smtClean="0">
                          <a:latin typeface="ArialNarrow"/>
                        </a:rPr>
                        <a:t>9/30/16</a:t>
                      </a:r>
                      <a:endParaRPr lang="en-US" sz="1400" dirty="0"/>
                    </a:p>
                  </a:txBody>
                  <a:tcPr/>
                </a:tc>
              </a:tr>
            </a:tbl>
          </a:graphicData>
        </a:graphic>
      </p:graphicFrame>
      <p:graphicFrame>
        <p:nvGraphicFramePr>
          <p:cNvPr id="17" name="Table 16"/>
          <p:cNvGraphicFramePr>
            <a:graphicFrameLocks noGrp="1"/>
          </p:cNvGraphicFramePr>
          <p:nvPr>
            <p:extLst/>
          </p:nvPr>
        </p:nvGraphicFramePr>
        <p:xfrm>
          <a:off x="4823793" y="1067986"/>
          <a:ext cx="4174434" cy="3535679"/>
        </p:xfrm>
        <a:graphic>
          <a:graphicData uri="http://schemas.openxmlformats.org/drawingml/2006/table">
            <a:tbl>
              <a:tblPr firstRow="1" bandRow="1">
                <a:tableStyleId>{5C22544A-7EE6-4342-B048-85BDC9FD1C3A}</a:tableStyleId>
              </a:tblPr>
              <a:tblGrid>
                <a:gridCol w="227891"/>
                <a:gridCol w="3045394"/>
                <a:gridCol w="901149"/>
              </a:tblGrid>
              <a:tr h="217475">
                <a:tc gridSpan="3">
                  <a:txBody>
                    <a:bodyPr/>
                    <a:lstStyle/>
                    <a:p>
                      <a:r>
                        <a:rPr lang="en-US" sz="1400" dirty="0" smtClean="0">
                          <a:solidFill>
                            <a:schemeClr val="tx1"/>
                          </a:solidFill>
                        </a:rPr>
                        <a:t>Widefield Detector Technology Milestones</a:t>
                      </a:r>
                      <a:endParaRPr lang="en-US" sz="1400" dirty="0">
                        <a:solidFill>
                          <a:schemeClr val="tx1"/>
                        </a:solidFill>
                      </a:endParaRPr>
                    </a:p>
                  </a:txBody>
                  <a:tcPr/>
                </a:tc>
                <a:tc hMerge="1">
                  <a:txBody>
                    <a:bodyPr/>
                    <a:lstStyle/>
                    <a:p>
                      <a:endParaRPr lang="en-US" sz="1400" dirty="0">
                        <a:solidFill>
                          <a:schemeClr val="tx1"/>
                        </a:solidFill>
                      </a:endParaRPr>
                    </a:p>
                  </a:txBody>
                  <a:tcPr/>
                </a:tc>
                <a:tc hMerge="1">
                  <a:txBody>
                    <a:bodyPr/>
                    <a:lstStyle/>
                    <a:p>
                      <a:endParaRPr lang="en-US" sz="1400" dirty="0"/>
                    </a:p>
                  </a:txBody>
                  <a:tcPr/>
                </a:tc>
              </a:tr>
              <a:tr h="370840">
                <a:tc>
                  <a:txBody>
                    <a:bodyPr/>
                    <a:lstStyle/>
                    <a:p>
                      <a:r>
                        <a:rPr lang="en-US" sz="1400" dirty="0" smtClean="0"/>
                        <a:t>1</a:t>
                      </a:r>
                      <a:endParaRPr lang="en-US" sz="1400" dirty="0"/>
                    </a:p>
                  </a:txBody>
                  <a:tcPr/>
                </a:tc>
                <a:tc>
                  <a:txBody>
                    <a:bodyPr/>
                    <a:lstStyle/>
                    <a:p>
                      <a:pPr algn="l"/>
                      <a:r>
                        <a:rPr lang="en-US" sz="1400" b="0" i="0" u="none" strike="noStrike" baseline="0" dirty="0" smtClean="0">
                          <a:latin typeface="ArialNarrow"/>
                        </a:rPr>
                        <a:t>Produce, test, and analyze </a:t>
                      </a:r>
                      <a:r>
                        <a:rPr lang="en-US" sz="1400" b="0" i="0" u="none" strike="noStrike" baseline="0" dirty="0" smtClean="0">
                          <a:latin typeface="ArialNarrow-Bold"/>
                        </a:rPr>
                        <a:t>2 candidate passivation techniques </a:t>
                      </a:r>
                      <a:r>
                        <a:rPr lang="en-US" sz="1400" b="0" i="0" u="none" strike="noStrike" baseline="0" dirty="0" smtClean="0">
                          <a:latin typeface="ArialNarrow"/>
                        </a:rPr>
                        <a:t>in </a:t>
                      </a:r>
                      <a:r>
                        <a:rPr lang="en-US" sz="1400" b="0" i="0" u="none" strike="noStrike" baseline="0" dirty="0" smtClean="0">
                          <a:latin typeface="ArialNarrow-Bold"/>
                        </a:rPr>
                        <a:t>banded arrays.</a:t>
                      </a:r>
                      <a:endParaRPr lang="en-US" sz="1400" b="0" dirty="0" smtClean="0">
                        <a:latin typeface="ArialNarrow"/>
                      </a:endParaRPr>
                    </a:p>
                  </a:txBody>
                  <a:tcPr/>
                </a:tc>
                <a:tc>
                  <a:txBody>
                    <a:bodyPr/>
                    <a:lstStyle/>
                    <a:p>
                      <a:pPr marL="0" marR="0" indent="0" algn="l" defTabSz="456899" rtl="0" eaLnBrk="1" fontAlgn="auto" latinLnBrk="0" hangingPunct="1">
                        <a:lnSpc>
                          <a:spcPct val="100000"/>
                        </a:lnSpc>
                        <a:spcBef>
                          <a:spcPts val="0"/>
                        </a:spcBef>
                        <a:spcAft>
                          <a:spcPts val="0"/>
                        </a:spcAft>
                        <a:buClrTx/>
                        <a:buSzTx/>
                        <a:buFontTx/>
                        <a:buNone/>
                        <a:tabLst/>
                        <a:defRPr/>
                      </a:pPr>
                      <a:r>
                        <a:rPr lang="en-US" sz="1400" b="0" i="0" u="none" strike="noStrike" kern="1200" baseline="0" dirty="0" smtClean="0">
                          <a:solidFill>
                            <a:schemeClr val="dk1"/>
                          </a:solidFill>
                          <a:latin typeface="+mn-lt"/>
                          <a:ea typeface="+mn-ea"/>
                          <a:cs typeface="+mn-cs"/>
                        </a:rPr>
                        <a:t>7/31/14</a:t>
                      </a:r>
                      <a:endParaRPr lang="en-US" sz="1400" dirty="0"/>
                    </a:p>
                  </a:txBody>
                  <a:tcPr/>
                </a:tc>
              </a:tr>
              <a:tr h="370840">
                <a:tc>
                  <a:txBody>
                    <a:bodyPr/>
                    <a:lstStyle/>
                    <a:p>
                      <a:r>
                        <a:rPr lang="en-US" sz="1400" dirty="0" smtClean="0"/>
                        <a:t>2</a:t>
                      </a:r>
                      <a:endParaRPr lang="en-US" sz="1400" dirty="0"/>
                    </a:p>
                  </a:txBody>
                  <a:tcPr/>
                </a:tc>
                <a:tc>
                  <a:txBody>
                    <a:bodyPr/>
                    <a:lstStyle/>
                    <a:p>
                      <a:pPr algn="l"/>
                      <a:r>
                        <a:rPr lang="en-US" sz="1400" b="0" i="0" u="none" strike="noStrike" baseline="0" dirty="0" smtClean="0">
                          <a:latin typeface="ArialNarrow"/>
                        </a:rPr>
                        <a:t>Produce, test, and analyze </a:t>
                      </a:r>
                      <a:r>
                        <a:rPr lang="en-US" sz="1400" b="0" i="0" u="none" strike="noStrike" baseline="0" dirty="0" smtClean="0">
                          <a:latin typeface="ArialNarrow-Bold"/>
                        </a:rPr>
                        <a:t>1 additional candidate passivation techniques </a:t>
                      </a:r>
                      <a:r>
                        <a:rPr lang="en-US" sz="1400" b="0" i="0" u="none" strike="noStrike" baseline="0" dirty="0" smtClean="0">
                          <a:latin typeface="ArialNarrow"/>
                        </a:rPr>
                        <a:t>in </a:t>
                      </a:r>
                      <a:r>
                        <a:rPr lang="en-US" sz="1400" b="0" i="0" u="none" strike="noStrike" baseline="0" dirty="0" smtClean="0">
                          <a:latin typeface="ArialNarrow-Bold"/>
                        </a:rPr>
                        <a:t>banded arrays.</a:t>
                      </a:r>
                      <a:endParaRPr lang="en-US" sz="1400" b="0" dirty="0"/>
                    </a:p>
                  </a:txBody>
                  <a:tcPr/>
                </a:tc>
                <a:tc>
                  <a:txBody>
                    <a:bodyPr/>
                    <a:lstStyle/>
                    <a:p>
                      <a:pPr marL="0" marR="0" indent="0" algn="l" defTabSz="456899" rtl="0" eaLnBrk="1" fontAlgn="auto" latinLnBrk="0" hangingPunct="1">
                        <a:lnSpc>
                          <a:spcPct val="100000"/>
                        </a:lnSpc>
                        <a:spcBef>
                          <a:spcPts val="0"/>
                        </a:spcBef>
                        <a:spcAft>
                          <a:spcPts val="0"/>
                        </a:spcAft>
                        <a:buClrTx/>
                        <a:buSzTx/>
                        <a:buFontTx/>
                        <a:buNone/>
                        <a:tabLst/>
                        <a:defRPr/>
                      </a:pPr>
                      <a:r>
                        <a:rPr lang="en-US" sz="1400" b="0" i="0" u="none" strike="noStrike" kern="1200" baseline="0" dirty="0" smtClean="0">
                          <a:solidFill>
                            <a:schemeClr val="dk1"/>
                          </a:solidFill>
                          <a:latin typeface="+mn-lt"/>
                          <a:ea typeface="+mn-ea"/>
                          <a:cs typeface="+mn-cs"/>
                        </a:rPr>
                        <a:t>12/30/14</a:t>
                      </a:r>
                      <a:endParaRPr lang="en-US" sz="1400" dirty="0"/>
                    </a:p>
                  </a:txBody>
                  <a:tcPr/>
                </a:tc>
              </a:tr>
              <a:tr h="370840">
                <a:tc>
                  <a:txBody>
                    <a:bodyPr/>
                    <a:lstStyle/>
                    <a:p>
                      <a:r>
                        <a:rPr lang="en-US" sz="1400" dirty="0" smtClean="0"/>
                        <a:t>3</a:t>
                      </a:r>
                      <a:endParaRPr lang="en-US" sz="1400" dirty="0"/>
                    </a:p>
                  </a:txBody>
                  <a:tcPr/>
                </a:tc>
                <a:tc>
                  <a:txBody>
                    <a:bodyPr/>
                    <a:lstStyle/>
                    <a:p>
                      <a:pPr algn="l"/>
                      <a:r>
                        <a:rPr lang="en-US" sz="1400" b="0" i="0" u="none" strike="noStrike" baseline="0" dirty="0" smtClean="0">
                          <a:latin typeface="ArialNarrow"/>
                        </a:rPr>
                        <a:t>Produce, test, and analyze </a:t>
                      </a:r>
                      <a:r>
                        <a:rPr lang="en-US" sz="1400" b="0" i="0" u="none" strike="noStrike" baseline="0" dirty="0" smtClean="0">
                          <a:latin typeface="ArialNarrow-Bold"/>
                        </a:rPr>
                        <a:t>full arrays with operability &gt; 95%.</a:t>
                      </a:r>
                      <a:endParaRPr lang="en-US" sz="1400" b="0" dirty="0"/>
                    </a:p>
                  </a:txBody>
                  <a:tcPr/>
                </a:tc>
                <a:tc>
                  <a:txBody>
                    <a:bodyPr/>
                    <a:lstStyle/>
                    <a:p>
                      <a:r>
                        <a:rPr lang="en-US" sz="1400" b="0" i="0" u="none" strike="noStrike" kern="1200" baseline="0" dirty="0" smtClean="0">
                          <a:solidFill>
                            <a:schemeClr val="dk1"/>
                          </a:solidFill>
                          <a:latin typeface="+mn-lt"/>
                          <a:ea typeface="+mn-ea"/>
                          <a:cs typeface="+mn-cs"/>
                        </a:rPr>
                        <a:t>9/15/15</a:t>
                      </a:r>
                      <a:endParaRPr lang="en-US" sz="1400" dirty="0"/>
                    </a:p>
                  </a:txBody>
                  <a:tcPr/>
                </a:tc>
              </a:tr>
              <a:tr h="370840">
                <a:tc>
                  <a:txBody>
                    <a:bodyPr/>
                    <a:lstStyle/>
                    <a:p>
                      <a:r>
                        <a:rPr lang="en-US" sz="1400" dirty="0" smtClean="0"/>
                        <a:t>4</a:t>
                      </a:r>
                      <a:endParaRPr lang="en-US" sz="1400" dirty="0"/>
                    </a:p>
                  </a:txBody>
                  <a:tcPr/>
                </a:tc>
                <a:tc>
                  <a:txBody>
                    <a:bodyPr/>
                    <a:lstStyle/>
                    <a:p>
                      <a:pPr algn="l"/>
                      <a:r>
                        <a:rPr lang="en-US" sz="1400" b="0" i="0" u="none" strike="noStrike" baseline="0" dirty="0" smtClean="0">
                          <a:latin typeface="ArialNarrow"/>
                        </a:rPr>
                        <a:t>Produce, test, and analyze final selected recipe in </a:t>
                      </a:r>
                      <a:r>
                        <a:rPr lang="en-US" sz="1400" b="0" i="0" u="none" strike="noStrike" baseline="0" dirty="0" smtClean="0">
                          <a:latin typeface="ArialNarrow-Bold"/>
                        </a:rPr>
                        <a:t>full arrays demonstrating a yield &gt; 20% </a:t>
                      </a:r>
                      <a:r>
                        <a:rPr lang="en-US" sz="1400" b="0" i="0" u="none" strike="noStrike" baseline="0" dirty="0" smtClean="0">
                          <a:latin typeface="ArialNarrow"/>
                        </a:rPr>
                        <a:t>with operability &gt; 95%.</a:t>
                      </a:r>
                      <a:endParaRPr lang="en-US" sz="1400" b="0" dirty="0"/>
                    </a:p>
                  </a:txBody>
                  <a:tcPr/>
                </a:tc>
                <a:tc>
                  <a:txBody>
                    <a:bodyPr/>
                    <a:lstStyle/>
                    <a:p>
                      <a:pPr marL="0" marR="0" indent="0" algn="l" defTabSz="456899" rtl="0" eaLnBrk="1" fontAlgn="auto" latinLnBrk="0" hangingPunct="1">
                        <a:lnSpc>
                          <a:spcPct val="100000"/>
                        </a:lnSpc>
                        <a:spcBef>
                          <a:spcPts val="0"/>
                        </a:spcBef>
                        <a:spcAft>
                          <a:spcPts val="0"/>
                        </a:spcAft>
                        <a:buClrTx/>
                        <a:buSzTx/>
                        <a:buFontTx/>
                        <a:buNone/>
                        <a:tabLst/>
                        <a:defRPr/>
                      </a:pPr>
                      <a:r>
                        <a:rPr lang="en-US" sz="1400" b="0" i="0" u="none" strike="noStrike" kern="1200" baseline="0" dirty="0" smtClean="0">
                          <a:solidFill>
                            <a:schemeClr val="dk1"/>
                          </a:solidFill>
                          <a:latin typeface="+mn-lt"/>
                          <a:ea typeface="+mn-ea"/>
                          <a:cs typeface="+mn-cs"/>
                        </a:rPr>
                        <a:t>9/15/16</a:t>
                      </a:r>
                      <a:endParaRPr lang="en-US" sz="1400" dirty="0"/>
                    </a:p>
                  </a:txBody>
                  <a:tcPr/>
                </a:tc>
              </a:tr>
              <a:tr h="370840">
                <a:tc>
                  <a:txBody>
                    <a:bodyPr/>
                    <a:lstStyle/>
                    <a:p>
                      <a:r>
                        <a:rPr lang="en-US" sz="1400" dirty="0" smtClean="0"/>
                        <a:t>5</a:t>
                      </a:r>
                      <a:endParaRPr lang="en-US" sz="1400" dirty="0"/>
                    </a:p>
                  </a:txBody>
                  <a:tcPr/>
                </a:tc>
                <a:tc>
                  <a:txBody>
                    <a:bodyPr/>
                    <a:lstStyle/>
                    <a:p>
                      <a:pPr algn="l"/>
                      <a:r>
                        <a:rPr lang="en-US" sz="1400" b="0" i="0" u="none" strike="noStrike" baseline="0" dirty="0" smtClean="0">
                          <a:latin typeface="ArialNarrow"/>
                        </a:rPr>
                        <a:t>Complete environmental testing of one sensor chip assembly, as per NASA test standards.</a:t>
                      </a:r>
                      <a:endParaRPr lang="en-US" sz="1400" dirty="0"/>
                    </a:p>
                  </a:txBody>
                  <a:tcPr/>
                </a:tc>
                <a:tc>
                  <a:txBody>
                    <a:bodyPr/>
                    <a:lstStyle/>
                    <a:p>
                      <a:pPr marL="0" marR="0" indent="0" algn="l" defTabSz="456899" rtl="0" eaLnBrk="1" fontAlgn="auto" latinLnBrk="0" hangingPunct="1">
                        <a:lnSpc>
                          <a:spcPct val="100000"/>
                        </a:lnSpc>
                        <a:spcBef>
                          <a:spcPts val="0"/>
                        </a:spcBef>
                        <a:spcAft>
                          <a:spcPts val="0"/>
                        </a:spcAft>
                        <a:buClrTx/>
                        <a:buSzTx/>
                        <a:buFontTx/>
                        <a:buNone/>
                        <a:tabLst/>
                        <a:defRPr/>
                      </a:pPr>
                      <a:r>
                        <a:rPr lang="en-US" sz="1400" b="0" i="0" u="none" strike="noStrike" kern="1200" baseline="0" dirty="0" smtClean="0">
                          <a:solidFill>
                            <a:schemeClr val="dk1"/>
                          </a:solidFill>
                          <a:latin typeface="+mn-lt"/>
                          <a:ea typeface="+mn-ea"/>
                          <a:cs typeface="+mn-cs"/>
                        </a:rPr>
                        <a:t>12/1/16</a:t>
                      </a:r>
                      <a:endParaRPr lang="en-US" sz="1400" dirty="0"/>
                    </a:p>
                  </a:txBody>
                  <a:tcPr/>
                </a:tc>
              </a:tr>
            </a:tbl>
          </a:graphicData>
        </a:graphic>
      </p:graphicFrame>
      <p:sp>
        <p:nvSpPr>
          <p:cNvPr id="2" name="TextBox 1"/>
          <p:cNvSpPr txBox="1"/>
          <p:nvPr/>
        </p:nvSpPr>
        <p:spPr>
          <a:xfrm>
            <a:off x="8196470" y="2232592"/>
            <a:ext cx="530087" cy="523220"/>
          </a:xfrm>
          <a:prstGeom prst="rect">
            <a:avLst/>
          </a:prstGeom>
          <a:noFill/>
        </p:spPr>
        <p:txBody>
          <a:bodyPr wrap="square" rtlCol="0">
            <a:spAutoFit/>
          </a:bodyPr>
          <a:lstStyle/>
          <a:p>
            <a:pPr algn="ctr"/>
            <a:r>
              <a:rPr lang="en-US" sz="2800" dirty="0" smtClean="0">
                <a:solidFill>
                  <a:srgbClr val="006600"/>
                </a:solidFill>
                <a:sym typeface="Wingdings" panose="05000000000000000000" pitchFamily="2" charset="2"/>
              </a:rPr>
              <a:t></a:t>
            </a:r>
            <a:endParaRPr lang="en-US" sz="2800" dirty="0">
              <a:solidFill>
                <a:srgbClr val="006600"/>
              </a:solidFill>
            </a:endParaRPr>
          </a:p>
        </p:txBody>
      </p:sp>
      <p:sp>
        <p:nvSpPr>
          <p:cNvPr id="6" name="TextBox 5"/>
          <p:cNvSpPr txBox="1"/>
          <p:nvPr/>
        </p:nvSpPr>
        <p:spPr>
          <a:xfrm>
            <a:off x="8196470" y="1474185"/>
            <a:ext cx="530087" cy="523220"/>
          </a:xfrm>
          <a:prstGeom prst="rect">
            <a:avLst/>
          </a:prstGeom>
          <a:noFill/>
        </p:spPr>
        <p:txBody>
          <a:bodyPr wrap="square" rtlCol="0">
            <a:spAutoFit/>
          </a:bodyPr>
          <a:lstStyle/>
          <a:p>
            <a:pPr algn="ctr"/>
            <a:r>
              <a:rPr lang="en-US" sz="2800" dirty="0" smtClean="0">
                <a:solidFill>
                  <a:srgbClr val="006600"/>
                </a:solidFill>
                <a:sym typeface="Wingdings" panose="05000000000000000000" pitchFamily="2" charset="2"/>
              </a:rPr>
              <a:t></a:t>
            </a:r>
            <a:endParaRPr lang="en-US" sz="2800" dirty="0">
              <a:solidFill>
                <a:srgbClr val="006600"/>
              </a:solidFill>
            </a:endParaRPr>
          </a:p>
        </p:txBody>
      </p:sp>
      <p:sp>
        <p:nvSpPr>
          <p:cNvPr id="7" name="TextBox 6"/>
          <p:cNvSpPr txBox="1"/>
          <p:nvPr/>
        </p:nvSpPr>
        <p:spPr>
          <a:xfrm>
            <a:off x="3929269" y="3024366"/>
            <a:ext cx="530087" cy="523220"/>
          </a:xfrm>
          <a:prstGeom prst="rect">
            <a:avLst/>
          </a:prstGeom>
          <a:noFill/>
        </p:spPr>
        <p:txBody>
          <a:bodyPr wrap="square" rtlCol="0">
            <a:spAutoFit/>
          </a:bodyPr>
          <a:lstStyle/>
          <a:p>
            <a:pPr algn="ctr"/>
            <a:r>
              <a:rPr lang="en-US" sz="2800" dirty="0" smtClean="0">
                <a:solidFill>
                  <a:srgbClr val="006600"/>
                </a:solidFill>
                <a:sym typeface="Wingdings" panose="05000000000000000000" pitchFamily="2" charset="2"/>
              </a:rPr>
              <a:t></a:t>
            </a:r>
            <a:endParaRPr lang="en-US" sz="2800" dirty="0">
              <a:solidFill>
                <a:srgbClr val="006600"/>
              </a:solidFill>
            </a:endParaRPr>
          </a:p>
        </p:txBody>
      </p:sp>
      <p:sp>
        <p:nvSpPr>
          <p:cNvPr id="8" name="TextBox 7"/>
          <p:cNvSpPr txBox="1"/>
          <p:nvPr/>
        </p:nvSpPr>
        <p:spPr>
          <a:xfrm>
            <a:off x="3929269" y="2509892"/>
            <a:ext cx="530087" cy="523220"/>
          </a:xfrm>
          <a:prstGeom prst="rect">
            <a:avLst/>
          </a:prstGeom>
          <a:noFill/>
        </p:spPr>
        <p:txBody>
          <a:bodyPr wrap="square" rtlCol="0">
            <a:spAutoFit/>
          </a:bodyPr>
          <a:lstStyle/>
          <a:p>
            <a:pPr algn="ctr"/>
            <a:r>
              <a:rPr lang="en-US" sz="2800" dirty="0" smtClean="0">
                <a:solidFill>
                  <a:srgbClr val="006600"/>
                </a:solidFill>
                <a:sym typeface="Wingdings" panose="05000000000000000000" pitchFamily="2" charset="2"/>
              </a:rPr>
              <a:t></a:t>
            </a:r>
            <a:endParaRPr lang="en-US" sz="2800" dirty="0">
              <a:solidFill>
                <a:srgbClr val="006600"/>
              </a:solidFill>
            </a:endParaRPr>
          </a:p>
        </p:txBody>
      </p:sp>
      <p:sp>
        <p:nvSpPr>
          <p:cNvPr id="9" name="TextBox 8"/>
          <p:cNvSpPr txBox="1"/>
          <p:nvPr/>
        </p:nvSpPr>
        <p:spPr>
          <a:xfrm>
            <a:off x="3929269" y="2017602"/>
            <a:ext cx="530087" cy="523220"/>
          </a:xfrm>
          <a:prstGeom prst="rect">
            <a:avLst/>
          </a:prstGeom>
          <a:noFill/>
        </p:spPr>
        <p:txBody>
          <a:bodyPr wrap="square" rtlCol="0">
            <a:spAutoFit/>
          </a:bodyPr>
          <a:lstStyle/>
          <a:p>
            <a:pPr algn="ctr"/>
            <a:r>
              <a:rPr lang="en-US" sz="2800" dirty="0" smtClean="0">
                <a:solidFill>
                  <a:srgbClr val="006600"/>
                </a:solidFill>
                <a:sym typeface="Wingdings" panose="05000000000000000000" pitchFamily="2" charset="2"/>
              </a:rPr>
              <a:t></a:t>
            </a:r>
            <a:endParaRPr lang="en-US" sz="2800" dirty="0">
              <a:solidFill>
                <a:srgbClr val="006600"/>
              </a:solidFill>
            </a:endParaRPr>
          </a:p>
        </p:txBody>
      </p:sp>
      <p:sp>
        <p:nvSpPr>
          <p:cNvPr id="11" name="TextBox 10"/>
          <p:cNvSpPr txBox="1"/>
          <p:nvPr/>
        </p:nvSpPr>
        <p:spPr>
          <a:xfrm>
            <a:off x="3929270" y="1451113"/>
            <a:ext cx="530087" cy="523220"/>
          </a:xfrm>
          <a:prstGeom prst="rect">
            <a:avLst/>
          </a:prstGeom>
          <a:noFill/>
        </p:spPr>
        <p:txBody>
          <a:bodyPr wrap="square" rtlCol="0">
            <a:spAutoFit/>
          </a:bodyPr>
          <a:lstStyle/>
          <a:p>
            <a:pPr algn="ctr"/>
            <a:r>
              <a:rPr lang="en-US" sz="2800" dirty="0" smtClean="0">
                <a:solidFill>
                  <a:srgbClr val="006600"/>
                </a:solidFill>
                <a:sym typeface="Wingdings" panose="05000000000000000000" pitchFamily="2" charset="2"/>
              </a:rPr>
              <a:t></a:t>
            </a:r>
            <a:endParaRPr lang="en-US" sz="2800" dirty="0">
              <a:solidFill>
                <a:srgbClr val="006600"/>
              </a:solidFill>
            </a:endParaRPr>
          </a:p>
        </p:txBody>
      </p:sp>
    </p:spTree>
    <p:extLst>
      <p:ext uri="{BB962C8B-B14F-4D97-AF65-F5344CB8AC3E}">
        <p14:creationId xmlns:p14="http://schemas.microsoft.com/office/powerpoint/2010/main" val="11820305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93254" y="3479800"/>
            <a:ext cx="644327" cy="338554"/>
          </a:xfrm>
          <a:prstGeom prst="rect">
            <a:avLst/>
          </a:prstGeom>
          <a:noFill/>
        </p:spPr>
        <p:txBody>
          <a:bodyPr wrap="none" rtlCol="0">
            <a:spAutoFit/>
          </a:bodyPr>
          <a:lstStyle/>
          <a:p>
            <a:r>
              <a:rPr lang="en-US" sz="1600" b="1" dirty="0" smtClean="0">
                <a:solidFill>
                  <a:srgbClr val="FFFF9B"/>
                </a:solidFill>
                <a:latin typeface="Arial"/>
                <a:ea typeface="ＭＳ Ｐゴシック" charset="0"/>
                <a:cs typeface="Arial"/>
              </a:rPr>
              <a:t>1990</a:t>
            </a:r>
            <a:endParaRPr lang="en-US" sz="1600" b="1" dirty="0">
              <a:solidFill>
                <a:srgbClr val="FFFF9B"/>
              </a:solidFill>
              <a:latin typeface="Arial"/>
              <a:ea typeface="ＭＳ Ｐゴシック" charset="0"/>
              <a:cs typeface="Arial"/>
            </a:endParaRPr>
          </a:p>
        </p:txBody>
      </p:sp>
      <p:sp>
        <p:nvSpPr>
          <p:cNvPr id="5" name="TextBox 4"/>
          <p:cNvSpPr txBox="1"/>
          <p:nvPr/>
        </p:nvSpPr>
        <p:spPr>
          <a:xfrm>
            <a:off x="7696200" y="1447800"/>
            <a:ext cx="1302260" cy="338554"/>
          </a:xfrm>
          <a:prstGeom prst="rect">
            <a:avLst/>
          </a:prstGeom>
          <a:noFill/>
        </p:spPr>
        <p:txBody>
          <a:bodyPr wrap="none" rtlCol="0">
            <a:spAutoFit/>
          </a:bodyPr>
          <a:lstStyle/>
          <a:p>
            <a:r>
              <a:rPr lang="en-US" sz="1600" b="1" dirty="0" smtClean="0">
                <a:solidFill>
                  <a:srgbClr val="FFFF9B"/>
                </a:solidFill>
                <a:latin typeface="Arial"/>
                <a:ea typeface="ＭＳ Ｐゴシック" charset="0"/>
                <a:cs typeface="Arial"/>
              </a:rPr>
              <a:t>LRD: 2020s</a:t>
            </a:r>
            <a:endParaRPr lang="en-US" sz="1600" b="1" dirty="0">
              <a:solidFill>
                <a:srgbClr val="FFFF9B"/>
              </a:solidFill>
              <a:latin typeface="Arial"/>
              <a:ea typeface="ＭＳ Ｐゴシック" charset="0"/>
              <a:cs typeface="Arial"/>
            </a:endParaRPr>
          </a:p>
        </p:txBody>
      </p:sp>
      <p:sp>
        <p:nvSpPr>
          <p:cNvPr id="6" name="TextBox 5"/>
          <p:cNvSpPr txBox="1"/>
          <p:nvPr/>
        </p:nvSpPr>
        <p:spPr>
          <a:xfrm>
            <a:off x="2066635" y="2987963"/>
            <a:ext cx="644327" cy="338554"/>
          </a:xfrm>
          <a:prstGeom prst="rect">
            <a:avLst/>
          </a:prstGeom>
          <a:noFill/>
        </p:spPr>
        <p:txBody>
          <a:bodyPr wrap="none" rtlCol="0">
            <a:spAutoFit/>
          </a:bodyPr>
          <a:lstStyle/>
          <a:p>
            <a:r>
              <a:rPr lang="en-US" sz="1600" b="1" dirty="0" smtClean="0">
                <a:solidFill>
                  <a:srgbClr val="FFFF9B"/>
                </a:solidFill>
                <a:latin typeface="Arial"/>
                <a:ea typeface="ＭＳ Ｐゴシック" charset="0"/>
                <a:cs typeface="Arial"/>
              </a:rPr>
              <a:t>1999</a:t>
            </a:r>
            <a:endParaRPr lang="en-US" sz="1600" b="1" dirty="0">
              <a:solidFill>
                <a:srgbClr val="FFFF9B"/>
              </a:solidFill>
              <a:latin typeface="Arial"/>
              <a:ea typeface="ＭＳ Ｐゴシック" charset="0"/>
              <a:cs typeface="Arial"/>
            </a:endParaRPr>
          </a:p>
        </p:txBody>
      </p:sp>
      <p:sp>
        <p:nvSpPr>
          <p:cNvPr id="7" name="TextBox 6"/>
          <p:cNvSpPr txBox="1"/>
          <p:nvPr/>
        </p:nvSpPr>
        <p:spPr>
          <a:xfrm>
            <a:off x="3946238" y="2168237"/>
            <a:ext cx="644327" cy="338554"/>
          </a:xfrm>
          <a:prstGeom prst="rect">
            <a:avLst/>
          </a:prstGeom>
          <a:noFill/>
        </p:spPr>
        <p:txBody>
          <a:bodyPr wrap="none" rtlCol="0">
            <a:spAutoFit/>
          </a:bodyPr>
          <a:lstStyle/>
          <a:p>
            <a:r>
              <a:rPr lang="en-US" sz="1600" b="1" dirty="0" smtClean="0">
                <a:solidFill>
                  <a:srgbClr val="FFFF9B"/>
                </a:solidFill>
                <a:latin typeface="Arial"/>
                <a:ea typeface="ＭＳ Ｐゴシック" charset="0"/>
                <a:cs typeface="Arial"/>
              </a:rPr>
              <a:t>2003</a:t>
            </a:r>
            <a:endParaRPr lang="en-US" sz="1600" b="1" dirty="0">
              <a:solidFill>
                <a:srgbClr val="FFFF9B"/>
              </a:solidFill>
              <a:latin typeface="Arial"/>
              <a:ea typeface="ＭＳ Ｐゴシック" charset="0"/>
              <a:cs typeface="Arial"/>
            </a:endParaRPr>
          </a:p>
        </p:txBody>
      </p:sp>
      <p:sp>
        <p:nvSpPr>
          <p:cNvPr id="8" name="TextBox 7"/>
          <p:cNvSpPr txBox="1"/>
          <p:nvPr/>
        </p:nvSpPr>
        <p:spPr>
          <a:xfrm>
            <a:off x="5615710" y="1440873"/>
            <a:ext cx="1188146" cy="338554"/>
          </a:xfrm>
          <a:prstGeom prst="rect">
            <a:avLst/>
          </a:prstGeom>
          <a:noFill/>
        </p:spPr>
        <p:txBody>
          <a:bodyPr wrap="none" rtlCol="0">
            <a:spAutoFit/>
          </a:bodyPr>
          <a:lstStyle/>
          <a:p>
            <a:r>
              <a:rPr lang="en-US" sz="1600" b="1" dirty="0" smtClean="0">
                <a:solidFill>
                  <a:srgbClr val="FFFF9B"/>
                </a:solidFill>
                <a:latin typeface="Arial"/>
                <a:ea typeface="ＭＳ Ｐゴシック" charset="0"/>
                <a:cs typeface="Arial"/>
              </a:rPr>
              <a:t>LRD: 2018</a:t>
            </a:r>
            <a:endParaRPr lang="en-US" sz="1600" b="1" dirty="0">
              <a:solidFill>
                <a:srgbClr val="FFFF9B"/>
              </a:solidFill>
              <a:latin typeface="Arial"/>
              <a:ea typeface="ＭＳ Ｐゴシック" charset="0"/>
              <a:cs typeface="Arial"/>
            </a:endParaRPr>
          </a:p>
        </p:txBody>
      </p:sp>
      <p:sp>
        <p:nvSpPr>
          <p:cNvPr id="10" name="Rectangle 67"/>
          <p:cNvSpPr>
            <a:spLocks noChangeArrowheads="1"/>
          </p:cNvSpPr>
          <p:nvPr/>
        </p:nvSpPr>
        <p:spPr bwMode="auto">
          <a:xfrm>
            <a:off x="8654530" y="6628963"/>
            <a:ext cx="495300" cy="354012"/>
          </a:xfrm>
          <a:prstGeom prst="rect">
            <a:avLst/>
          </a:prstGeom>
          <a:noFill/>
          <a:ln w="9525">
            <a:noFill/>
            <a:miter lim="800000"/>
            <a:headEnd/>
            <a:tailEnd/>
          </a:ln>
          <a:effectLst/>
        </p:spPr>
        <p:txBody>
          <a:bodyPr lIns="91380" tIns="45690" rIns="91380" bIns="45690"/>
          <a:lstStyle/>
          <a:p>
            <a:pPr algn="r" eaLnBrk="0" hangingPunct="0">
              <a:defRPr/>
            </a:pPr>
            <a:fld id="{F8D5B1A9-9AEB-4403-B6FB-F1BE4DF40A31}" type="slidenum">
              <a:rPr lang="en-US" sz="1100">
                <a:solidFill>
                  <a:srgbClr val="FFFFFF"/>
                </a:solidFill>
                <a:ea typeface="ＭＳ Ｐゴシック" charset="-128"/>
              </a:rPr>
              <a:pPr algn="r" eaLnBrk="0" hangingPunct="0">
                <a:defRPr/>
              </a:pPr>
              <a:t>26</a:t>
            </a:fld>
            <a:endParaRPr lang="en-US" sz="1100" dirty="0">
              <a:solidFill>
                <a:srgbClr val="FFFFFF"/>
              </a:solidFill>
              <a:ea typeface="ＭＳ Ｐゴシック" charset="-128"/>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0804306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t>Preparing for the 2020 Decadal Survey</a:t>
            </a:r>
            <a:br>
              <a:rPr lang="en-US" sz="2400" dirty="0"/>
            </a:br>
            <a:r>
              <a:rPr lang="en-US" sz="2400" dirty="0"/>
              <a:t>Large Mission Concepts</a:t>
            </a:r>
          </a:p>
        </p:txBody>
      </p:sp>
      <p:sp>
        <p:nvSpPr>
          <p:cNvPr id="3" name="Content Placeholder 2"/>
          <p:cNvSpPr>
            <a:spLocks noGrp="1"/>
          </p:cNvSpPr>
          <p:nvPr>
            <p:ph idx="1"/>
          </p:nvPr>
        </p:nvSpPr>
        <p:spPr/>
        <p:txBody>
          <a:bodyPr/>
          <a:lstStyle/>
          <a:p>
            <a:pPr marL="0" indent="0">
              <a:lnSpc>
                <a:spcPct val="100000"/>
              </a:lnSpc>
              <a:buNone/>
            </a:pPr>
            <a:r>
              <a:rPr lang="en-US" dirty="0" smtClean="0"/>
              <a:t>The initial short list (in alphabetical order):</a:t>
            </a:r>
            <a:endParaRPr lang="en-US" dirty="0"/>
          </a:p>
          <a:p>
            <a:pPr>
              <a:lnSpc>
                <a:spcPct val="100000"/>
              </a:lnSpc>
            </a:pPr>
            <a:r>
              <a:rPr lang="en-US" b="1" dirty="0" smtClean="0"/>
              <a:t>FAR </a:t>
            </a:r>
            <a:r>
              <a:rPr lang="en-US" b="1" dirty="0"/>
              <a:t>IR Surveyor </a:t>
            </a:r>
            <a:r>
              <a:rPr lang="en-US" dirty="0"/>
              <a:t>– The </a:t>
            </a:r>
            <a:r>
              <a:rPr lang="en-US" dirty="0" smtClean="0"/>
              <a:t>Astrophysics Visionary </a:t>
            </a:r>
            <a:r>
              <a:rPr lang="en-US" dirty="0"/>
              <a:t>Roadmap identifies a Far IR Surveyor as contributing </a:t>
            </a:r>
            <a:r>
              <a:rPr lang="en-US" dirty="0" smtClean="0"/>
              <a:t>through </a:t>
            </a:r>
            <a:r>
              <a:rPr lang="en-US" dirty="0"/>
              <a:t>improvements in sensitivity, spectroscopy, and angular resolution.</a:t>
            </a:r>
          </a:p>
          <a:p>
            <a:pPr>
              <a:lnSpc>
                <a:spcPct val="100000"/>
              </a:lnSpc>
            </a:pPr>
            <a:r>
              <a:rPr lang="en-US" b="1" dirty="0" smtClean="0"/>
              <a:t>Habitable-Exoplanet </a:t>
            </a:r>
            <a:r>
              <a:rPr lang="en-US" b="1" dirty="0"/>
              <a:t>Imaging Mission </a:t>
            </a:r>
            <a:r>
              <a:rPr lang="en-US" dirty="0"/>
              <a:t>– The 2010 Decadal Survey recommends that a habitable-exoplanet imaging mission be studied in time for consideration by the 2020 decadal survey.</a:t>
            </a:r>
          </a:p>
          <a:p>
            <a:pPr>
              <a:lnSpc>
                <a:spcPct val="100000"/>
              </a:lnSpc>
            </a:pPr>
            <a:r>
              <a:rPr lang="en-US" b="1" dirty="0" smtClean="0"/>
              <a:t>UV/Optical/IR </a:t>
            </a:r>
            <a:r>
              <a:rPr lang="en-US" b="1" dirty="0"/>
              <a:t>Surveyor </a:t>
            </a:r>
            <a:r>
              <a:rPr lang="en-US" dirty="0" smtClean="0"/>
              <a:t>–The Astrophysics Visionary </a:t>
            </a:r>
            <a:r>
              <a:rPr lang="en-US" dirty="0"/>
              <a:t>Roadmap identifies a UV/Optical/IR Surveyor as contributing </a:t>
            </a:r>
            <a:r>
              <a:rPr lang="en-US" dirty="0" smtClean="0"/>
              <a:t>through </a:t>
            </a:r>
            <a:r>
              <a:rPr lang="en-US" dirty="0"/>
              <a:t>improvements in sensitivity, spectroscopy, high contrast imaging, astrometry, angular resolution and/or wavelength coverage. The 2010 Decadal Survey recommends that NASA prepare for a UV mission to be considered by the 2020 </a:t>
            </a:r>
            <a:r>
              <a:rPr lang="en-US" dirty="0" smtClean="0"/>
              <a:t>Decadal </a:t>
            </a:r>
            <a:r>
              <a:rPr lang="en-US" dirty="0"/>
              <a:t>S</a:t>
            </a:r>
            <a:r>
              <a:rPr lang="en-US" dirty="0" smtClean="0"/>
              <a:t>urvey</a:t>
            </a:r>
            <a:r>
              <a:rPr lang="en-US" dirty="0"/>
              <a:t>.</a:t>
            </a:r>
          </a:p>
          <a:p>
            <a:pPr>
              <a:lnSpc>
                <a:spcPct val="100000"/>
              </a:lnSpc>
            </a:pPr>
            <a:r>
              <a:rPr lang="en-US" b="1" dirty="0" smtClean="0"/>
              <a:t>X-ray </a:t>
            </a:r>
            <a:r>
              <a:rPr lang="en-US" b="1" dirty="0"/>
              <a:t>Surveyor </a:t>
            </a:r>
            <a:r>
              <a:rPr lang="en-US" dirty="0"/>
              <a:t>– The </a:t>
            </a:r>
            <a:r>
              <a:rPr lang="en-US" dirty="0" smtClean="0"/>
              <a:t>Astrophysics Visionary </a:t>
            </a:r>
            <a:r>
              <a:rPr lang="en-US" dirty="0"/>
              <a:t>Roadmap identifies an X-ray Surveyor as contributing </a:t>
            </a:r>
            <a:r>
              <a:rPr lang="en-US" dirty="0" smtClean="0"/>
              <a:t>through </a:t>
            </a:r>
            <a:r>
              <a:rPr lang="en-US" dirty="0"/>
              <a:t>improvements in sensitivity, spectroscopy, and angular resolution.</a:t>
            </a:r>
          </a:p>
          <a:p>
            <a:pPr>
              <a:lnSpc>
                <a:spcPct val="100000"/>
              </a:lnSpc>
            </a:pPr>
            <a:endParaRPr lang="en-US" dirty="0"/>
          </a:p>
        </p:txBody>
      </p:sp>
    </p:spTree>
    <p:extLst>
      <p:ext uri="{BB962C8B-B14F-4D97-AF65-F5344CB8AC3E}">
        <p14:creationId xmlns:p14="http://schemas.microsoft.com/office/powerpoint/2010/main" val="24583940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6690938" y="787401"/>
            <a:ext cx="2453062" cy="3217098"/>
          </a:xfrm>
          <a:prstGeom prst="rect">
            <a:avLst/>
          </a:prstGeom>
          <a:ln>
            <a:solidFill>
              <a:schemeClr val="tx1"/>
            </a:solidFill>
          </a:ln>
        </p:spPr>
      </p:pic>
      <p:sp>
        <p:nvSpPr>
          <p:cNvPr id="12" name="TextBox 11"/>
          <p:cNvSpPr txBox="1"/>
          <p:nvPr/>
        </p:nvSpPr>
        <p:spPr>
          <a:xfrm>
            <a:off x="1377461" y="6272768"/>
            <a:ext cx="6386393" cy="369332"/>
          </a:xfrm>
          <a:prstGeom prst="rect">
            <a:avLst/>
          </a:prstGeom>
          <a:noFill/>
        </p:spPr>
        <p:txBody>
          <a:bodyPr wrap="square" rtlCol="0">
            <a:spAutoFit/>
          </a:bodyPr>
          <a:lstStyle/>
          <a:p>
            <a:pPr algn="ctr"/>
            <a:r>
              <a:rPr lang="en-US" sz="1800" b="1" dirty="0">
                <a:solidFill>
                  <a:srgbClr val="0000FF"/>
                </a:solidFill>
              </a:rPr>
              <a:t>http://</a:t>
            </a:r>
            <a:r>
              <a:rPr lang="en-US" sz="1800" b="1" dirty="0" smtClean="0">
                <a:solidFill>
                  <a:srgbClr val="0000FF"/>
                </a:solidFill>
              </a:rPr>
              <a:t>science.nasa.gov/astrophysics/documents</a:t>
            </a:r>
          </a:p>
        </p:txBody>
      </p:sp>
      <p:pic>
        <p:nvPicPr>
          <p:cNvPr id="3" name="Picture 2" descr="Screen Shot 2014-05-14 at 8.01.03 AM.png"/>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3420" y="787401"/>
            <a:ext cx="2491737" cy="3225800"/>
          </a:xfrm>
          <a:prstGeom prst="rect">
            <a:avLst/>
          </a:prstGeom>
        </p:spPr>
      </p:pic>
      <p:pic>
        <p:nvPicPr>
          <p:cNvPr id="16" name="Picture 15" descr="Screen Shot 2014-05-14 at 8.02.36 AM.png"/>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1377461" y="2422945"/>
            <a:ext cx="2500923" cy="3251200"/>
          </a:xfrm>
          <a:prstGeom prst="rect">
            <a:avLst/>
          </a:prstGeom>
        </p:spPr>
      </p:pic>
      <p:pic>
        <p:nvPicPr>
          <p:cNvPr id="17" name="Picture 16" descr="Screen Shot 2014-05-14 at 8.07.44 AM.png"/>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3471146" y="787401"/>
            <a:ext cx="2242661" cy="3213100"/>
          </a:xfrm>
          <a:prstGeom prst="rect">
            <a:avLst/>
          </a:prstGeom>
        </p:spPr>
      </p:pic>
      <p:pic>
        <p:nvPicPr>
          <p:cNvPr id="15" name="Picture 14"/>
          <p:cNvPicPr>
            <a:picLocks noChangeAspect="1" noChangeArrowheads="1"/>
          </p:cNvPicPr>
          <p:nvPr/>
        </p:nvPicPr>
        <p:blipFill>
          <a:blip r:embed="rId7" cstate="screen">
            <a:extLst>
              <a:ext uri="{28A0092B-C50C-407E-A947-70E740481C1C}">
                <a14:useLocalDpi xmlns:a14="http://schemas.microsoft.com/office/drawing/2010/main" val="0"/>
              </a:ext>
            </a:extLst>
          </a:blip>
          <a:srcRect/>
          <a:stretch>
            <a:fillRect/>
          </a:stretch>
        </p:blipFill>
        <p:spPr bwMode="auto">
          <a:xfrm>
            <a:off x="4998068" y="2460727"/>
            <a:ext cx="2474048" cy="3213418"/>
          </a:xfrm>
          <a:prstGeom prst="rect">
            <a:avLst/>
          </a:prstGeom>
          <a:noFill/>
          <a:ln w="9525">
            <a:solidFill>
              <a:schemeClr val="tx1"/>
            </a:solidFill>
            <a:miter lim="800000"/>
            <a:headEnd/>
            <a:tailEnd/>
          </a:ln>
        </p:spPr>
      </p:pic>
      <p:sp>
        <p:nvSpPr>
          <p:cNvPr id="18" name="TextBox 17"/>
          <p:cNvSpPr txBox="1"/>
          <p:nvPr/>
        </p:nvSpPr>
        <p:spPr>
          <a:xfrm>
            <a:off x="1857867" y="152400"/>
            <a:ext cx="5446523" cy="492443"/>
          </a:xfrm>
          <a:prstGeom prst="rect">
            <a:avLst/>
          </a:prstGeom>
          <a:noFill/>
        </p:spPr>
        <p:txBody>
          <a:bodyPr wrap="none" rtlCol="0">
            <a:spAutoFit/>
          </a:bodyPr>
          <a:lstStyle/>
          <a:p>
            <a:pPr algn="ctr"/>
            <a:r>
              <a:rPr lang="en-US" sz="2600" b="1" dirty="0" smtClean="0">
                <a:solidFill>
                  <a:srgbClr val="000000"/>
                </a:solidFill>
              </a:rPr>
              <a:t>Astrophysics Driving Documents</a:t>
            </a:r>
            <a:endParaRPr lang="en-US" sz="2600" b="1" dirty="0">
              <a:solidFill>
                <a:srgbClr val="000000"/>
              </a:solidFill>
            </a:endParaRPr>
          </a:p>
        </p:txBody>
      </p:sp>
      <p:pic>
        <p:nvPicPr>
          <p:cNvPr id="5" name="Picture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150531" y="3021567"/>
            <a:ext cx="2512292" cy="3251201"/>
          </a:xfrm>
          <a:prstGeom prst="rect">
            <a:avLst/>
          </a:prstGeom>
          <a:ln>
            <a:solidFill>
              <a:srgbClr val="FF0000"/>
            </a:solidFill>
          </a:ln>
        </p:spPr>
      </p:pic>
    </p:spTree>
    <p:extLst>
      <p:ext uri="{BB962C8B-B14F-4D97-AF65-F5344CB8AC3E}">
        <p14:creationId xmlns:p14="http://schemas.microsoft.com/office/powerpoint/2010/main" val="9075278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822325"/>
            <a:ext cx="3733800" cy="603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8" name="Rectangle 2"/>
          <p:cNvSpPr txBox="1">
            <a:spLocks noChangeArrowheads="1"/>
          </p:cNvSpPr>
          <p:nvPr/>
        </p:nvSpPr>
        <p:spPr bwMode="auto">
          <a:xfrm>
            <a:off x="1866900" y="0"/>
            <a:ext cx="6527800" cy="74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3600">
                <a:solidFill>
                  <a:schemeClr val="tx1"/>
                </a:solidFill>
                <a:latin typeface="Times New Roman" charset="0"/>
                <a:ea typeface="ＭＳ Ｐゴシック" charset="0"/>
                <a:cs typeface="ＭＳ Ｐゴシック" charset="0"/>
              </a:defRPr>
            </a:lvl1pPr>
            <a:lvl2pPr marL="742950" indent="-285750">
              <a:defRPr sz="3600">
                <a:solidFill>
                  <a:schemeClr val="tx1"/>
                </a:solidFill>
                <a:latin typeface="Times New Roman" charset="0"/>
                <a:ea typeface="ＭＳ Ｐゴシック" charset="0"/>
              </a:defRPr>
            </a:lvl2pPr>
            <a:lvl3pPr marL="1143000" indent="-228600">
              <a:defRPr sz="3600">
                <a:solidFill>
                  <a:schemeClr val="tx1"/>
                </a:solidFill>
                <a:latin typeface="Times New Roman" charset="0"/>
                <a:ea typeface="ＭＳ Ｐゴシック" charset="0"/>
              </a:defRPr>
            </a:lvl3pPr>
            <a:lvl4pPr marL="1600200" indent="-228600">
              <a:defRPr sz="3600">
                <a:solidFill>
                  <a:schemeClr val="tx1"/>
                </a:solidFill>
                <a:latin typeface="Times New Roman" charset="0"/>
                <a:ea typeface="ＭＳ Ｐゴシック" charset="0"/>
              </a:defRPr>
            </a:lvl4pPr>
            <a:lvl5pPr marL="2057400" indent="-228600">
              <a:defRPr sz="36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36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36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36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3600">
                <a:solidFill>
                  <a:schemeClr val="tx1"/>
                </a:solidFill>
                <a:latin typeface="Times New Roman" charset="0"/>
                <a:ea typeface="ＭＳ Ｐゴシック" charset="0"/>
              </a:defRPr>
            </a:lvl9pPr>
          </a:lstStyle>
          <a:p>
            <a:pPr algn="ctr" eaLnBrk="1" hangingPunct="1"/>
            <a:r>
              <a:rPr lang="en-US" sz="3200" b="1" dirty="0">
                <a:solidFill>
                  <a:srgbClr val="800000"/>
                </a:solidFill>
                <a:latin typeface="Arial" charset="0"/>
              </a:rPr>
              <a:t>Technology Readiness Levels</a:t>
            </a:r>
          </a:p>
        </p:txBody>
      </p:sp>
      <p:grpSp>
        <p:nvGrpSpPr>
          <p:cNvPr id="10" name="Group 9"/>
          <p:cNvGrpSpPr>
            <a:grpSpLocks/>
          </p:cNvGrpSpPr>
          <p:nvPr/>
        </p:nvGrpSpPr>
        <p:grpSpPr bwMode="auto">
          <a:xfrm>
            <a:off x="3949700" y="990600"/>
            <a:ext cx="3235325" cy="1803400"/>
            <a:chOff x="3949700" y="990600"/>
            <a:chExt cx="3234971" cy="1803400"/>
          </a:xfrm>
        </p:grpSpPr>
        <p:sp>
          <p:nvSpPr>
            <p:cNvPr id="23" name="Right Brace 22"/>
            <p:cNvSpPr/>
            <p:nvPr/>
          </p:nvSpPr>
          <p:spPr bwMode="auto">
            <a:xfrm>
              <a:off x="3949700" y="990600"/>
              <a:ext cx="406356" cy="1803400"/>
            </a:xfrm>
            <a:prstGeom prst="rightBrace">
              <a:avLst/>
            </a:prstGeom>
            <a:ln>
              <a:headEnd type="none" w="med" len="med"/>
              <a:tailEnd type="none" w="med" len="med"/>
            </a:ln>
          </p:spPr>
          <p:style>
            <a:lnRef idx="2">
              <a:schemeClr val="accent4"/>
            </a:lnRef>
            <a:fillRef idx="0">
              <a:schemeClr val="accent4"/>
            </a:fillRef>
            <a:effectRef idx="1">
              <a:schemeClr val="accent4"/>
            </a:effectRef>
            <a:fontRef idx="minor">
              <a:schemeClr val="tx1"/>
            </a:fontRef>
          </p:style>
          <p:txBody>
            <a:bodyPr/>
            <a:lstStyle/>
            <a:p>
              <a:pPr>
                <a:defRPr/>
              </a:pPr>
              <a:endParaRPr lang="en-US" sz="1800">
                <a:noFill/>
                <a:latin typeface="Arial" charset="0"/>
                <a:cs typeface="Arial" charset="0"/>
              </a:endParaRPr>
            </a:p>
          </p:txBody>
        </p:sp>
        <p:sp>
          <p:nvSpPr>
            <p:cNvPr id="19478" name="TextBox 23"/>
            <p:cNvSpPr txBox="1">
              <a:spLocks noChangeArrowheads="1"/>
            </p:cNvSpPr>
            <p:nvPr/>
          </p:nvSpPr>
          <p:spPr bwMode="auto">
            <a:xfrm>
              <a:off x="4377091" y="1536700"/>
              <a:ext cx="280758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600">
                  <a:solidFill>
                    <a:schemeClr val="tx1"/>
                  </a:solidFill>
                  <a:latin typeface="Times New Roman" charset="0"/>
                  <a:ea typeface="ＭＳ Ｐゴシック" charset="0"/>
                  <a:cs typeface="ＭＳ Ｐゴシック" charset="0"/>
                </a:defRPr>
              </a:lvl1pPr>
              <a:lvl2pPr marL="742950" indent="-285750">
                <a:defRPr sz="3600">
                  <a:solidFill>
                    <a:schemeClr val="tx1"/>
                  </a:solidFill>
                  <a:latin typeface="Times New Roman" charset="0"/>
                  <a:ea typeface="ＭＳ Ｐゴシック" charset="0"/>
                </a:defRPr>
              </a:lvl2pPr>
              <a:lvl3pPr marL="1143000" indent="-228600">
                <a:defRPr sz="3600">
                  <a:solidFill>
                    <a:schemeClr val="tx1"/>
                  </a:solidFill>
                  <a:latin typeface="Times New Roman" charset="0"/>
                  <a:ea typeface="ＭＳ Ｐゴシック" charset="0"/>
                </a:defRPr>
              </a:lvl3pPr>
              <a:lvl4pPr marL="1600200" indent="-228600">
                <a:defRPr sz="3600">
                  <a:solidFill>
                    <a:schemeClr val="tx1"/>
                  </a:solidFill>
                  <a:latin typeface="Times New Roman" charset="0"/>
                  <a:ea typeface="ＭＳ Ｐゴシック" charset="0"/>
                </a:defRPr>
              </a:lvl4pPr>
              <a:lvl5pPr marL="2057400" indent="-228600">
                <a:defRPr sz="36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36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36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36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3600">
                  <a:solidFill>
                    <a:schemeClr val="tx1"/>
                  </a:solidFill>
                  <a:latin typeface="Times New Roman" charset="0"/>
                  <a:ea typeface="ＭＳ Ｐゴシック" charset="0"/>
                </a:defRPr>
              </a:lvl9pPr>
            </a:lstStyle>
            <a:p>
              <a:pPr algn="ctr"/>
              <a:r>
                <a:rPr lang="en-US" sz="2000">
                  <a:latin typeface="Arial" charset="0"/>
                </a:rPr>
                <a:t>Flight Ready Hardware </a:t>
              </a:r>
            </a:p>
            <a:p>
              <a:pPr algn="ctr"/>
              <a:r>
                <a:rPr lang="en-US" sz="2000">
                  <a:latin typeface="Arial" charset="0"/>
                </a:rPr>
                <a:t>(7 ≤ TRL ≤ 9)</a:t>
              </a:r>
            </a:p>
          </p:txBody>
        </p:sp>
      </p:grpSp>
      <p:grpSp>
        <p:nvGrpSpPr>
          <p:cNvPr id="17" name="Group 16"/>
          <p:cNvGrpSpPr>
            <a:grpSpLocks/>
          </p:cNvGrpSpPr>
          <p:nvPr/>
        </p:nvGrpSpPr>
        <p:grpSpPr bwMode="auto">
          <a:xfrm>
            <a:off x="3352800" y="2832100"/>
            <a:ext cx="2298700" cy="2249488"/>
            <a:chOff x="3352800" y="2832100"/>
            <a:chExt cx="2298700" cy="2249488"/>
          </a:xfrm>
        </p:grpSpPr>
        <p:sp>
          <p:nvSpPr>
            <p:cNvPr id="19473" name="Up-Down Arrow 17"/>
            <p:cNvSpPr>
              <a:spLocks noChangeArrowheads="1"/>
            </p:cNvSpPr>
            <p:nvPr/>
          </p:nvSpPr>
          <p:spPr bwMode="auto">
            <a:xfrm>
              <a:off x="5168900" y="2870200"/>
              <a:ext cx="330200" cy="2197100"/>
            </a:xfrm>
            <a:prstGeom prst="upDownArrow">
              <a:avLst>
                <a:gd name="adj1" fmla="val 50000"/>
                <a:gd name="adj2" fmla="val 49996"/>
              </a:avLst>
            </a:prstGeom>
            <a:solidFill>
              <a:srgbClr val="0000FF"/>
            </a:solidFill>
            <a:ln w="9525">
              <a:solidFill>
                <a:schemeClr val="tx1"/>
              </a:solidFill>
              <a:round/>
              <a:headEnd/>
              <a:tailEnd/>
            </a:ln>
          </p:spPr>
          <p:txBody>
            <a:bodyPr/>
            <a:lstStyle/>
            <a:p>
              <a:endParaRPr lang="en-US"/>
            </a:p>
          </p:txBody>
        </p:sp>
        <p:sp>
          <p:nvSpPr>
            <p:cNvPr id="19474" name="TextBox 18"/>
            <p:cNvSpPr txBox="1">
              <a:spLocks noChangeArrowheads="1"/>
            </p:cNvSpPr>
            <p:nvPr/>
          </p:nvSpPr>
          <p:spPr bwMode="auto">
            <a:xfrm>
              <a:off x="3352800" y="3404616"/>
              <a:ext cx="18923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a:solidFill>
                    <a:schemeClr val="tx1"/>
                  </a:solidFill>
                  <a:latin typeface="Times New Roman" charset="0"/>
                  <a:ea typeface="ＭＳ Ｐゴシック" charset="0"/>
                  <a:cs typeface="ＭＳ Ｐゴシック" charset="0"/>
                </a:defRPr>
              </a:lvl1pPr>
              <a:lvl2pPr marL="742950" indent="-285750">
                <a:defRPr sz="3600">
                  <a:solidFill>
                    <a:schemeClr val="tx1"/>
                  </a:solidFill>
                  <a:latin typeface="Times New Roman" charset="0"/>
                  <a:ea typeface="ＭＳ Ｐゴシック" charset="0"/>
                </a:defRPr>
              </a:lvl2pPr>
              <a:lvl3pPr marL="1143000" indent="-228600">
                <a:defRPr sz="3600">
                  <a:solidFill>
                    <a:schemeClr val="tx1"/>
                  </a:solidFill>
                  <a:latin typeface="Times New Roman" charset="0"/>
                  <a:ea typeface="ＭＳ Ｐゴシック" charset="0"/>
                </a:defRPr>
              </a:lvl3pPr>
              <a:lvl4pPr marL="1600200" indent="-228600">
                <a:defRPr sz="3600">
                  <a:solidFill>
                    <a:schemeClr val="tx1"/>
                  </a:solidFill>
                  <a:latin typeface="Times New Roman" charset="0"/>
                  <a:ea typeface="ＭＳ Ｐゴシック" charset="0"/>
                </a:defRPr>
              </a:lvl4pPr>
              <a:lvl5pPr marL="2057400" indent="-228600">
                <a:defRPr sz="36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36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36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36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3600">
                  <a:solidFill>
                    <a:schemeClr val="tx1"/>
                  </a:solidFill>
                  <a:latin typeface="Times New Roman" charset="0"/>
                  <a:ea typeface="ＭＳ Ｐゴシック" charset="0"/>
                </a:defRPr>
              </a:lvl9pPr>
            </a:lstStyle>
            <a:p>
              <a:pPr algn="ctr" eaLnBrk="1" hangingPunct="1"/>
              <a:r>
                <a:rPr kumimoji="1" lang="en-US" sz="2000">
                  <a:solidFill>
                    <a:srgbClr val="0000FF"/>
                  </a:solidFill>
                  <a:latin typeface="Arial" charset="0"/>
                </a:rPr>
                <a:t>Challenge:</a:t>
              </a:r>
            </a:p>
            <a:p>
              <a:pPr algn="ctr" eaLnBrk="1" hangingPunct="1"/>
              <a:r>
                <a:rPr kumimoji="1" lang="en-US" sz="2000">
                  <a:solidFill>
                    <a:srgbClr val="0000FF"/>
                  </a:solidFill>
                  <a:latin typeface="Arial" charset="0"/>
                </a:rPr>
                <a:t>“Mid-TRL Gap”</a:t>
              </a:r>
            </a:p>
          </p:txBody>
        </p:sp>
        <p:cxnSp>
          <p:nvCxnSpPr>
            <p:cNvPr id="19475" name="Straight Connector 23"/>
            <p:cNvCxnSpPr>
              <a:cxnSpLocks noChangeShapeType="1"/>
            </p:cNvCxnSpPr>
            <p:nvPr/>
          </p:nvCxnSpPr>
          <p:spPr bwMode="auto">
            <a:xfrm>
              <a:off x="4356100" y="2832100"/>
              <a:ext cx="1295400" cy="15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19476" name="Straight Connector 23"/>
            <p:cNvCxnSpPr>
              <a:cxnSpLocks noChangeShapeType="1"/>
            </p:cNvCxnSpPr>
            <p:nvPr/>
          </p:nvCxnSpPr>
          <p:spPr bwMode="auto">
            <a:xfrm>
              <a:off x="4356100" y="5080000"/>
              <a:ext cx="1295400" cy="15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grpSp>
      <p:grpSp>
        <p:nvGrpSpPr>
          <p:cNvPr id="12" name="Group 11"/>
          <p:cNvGrpSpPr>
            <a:grpSpLocks/>
          </p:cNvGrpSpPr>
          <p:nvPr/>
        </p:nvGrpSpPr>
        <p:grpSpPr bwMode="auto">
          <a:xfrm>
            <a:off x="5778500" y="3494088"/>
            <a:ext cx="2933700" cy="830262"/>
            <a:chOff x="6070600" y="3531616"/>
            <a:chExt cx="2933700" cy="830997"/>
          </a:xfrm>
        </p:grpSpPr>
        <p:sp>
          <p:nvSpPr>
            <p:cNvPr id="19471" name="Right Arrow 7"/>
            <p:cNvSpPr>
              <a:spLocks noChangeArrowheads="1"/>
            </p:cNvSpPr>
            <p:nvPr/>
          </p:nvSpPr>
          <p:spPr bwMode="auto">
            <a:xfrm>
              <a:off x="6070600" y="3771900"/>
              <a:ext cx="711200" cy="355600"/>
            </a:xfrm>
            <a:prstGeom prst="rightArrow">
              <a:avLst>
                <a:gd name="adj1" fmla="val 50000"/>
                <a:gd name="adj2" fmla="val 50000"/>
              </a:avLst>
            </a:prstGeom>
            <a:solidFill>
              <a:srgbClr val="0000FF"/>
            </a:solidFill>
            <a:ln w="9525">
              <a:solidFill>
                <a:schemeClr val="tx1"/>
              </a:solidFill>
              <a:round/>
              <a:headEnd/>
              <a:tailEnd/>
            </a:ln>
          </p:spPr>
          <p:txBody>
            <a:bodyPr/>
            <a:lstStyle/>
            <a:p>
              <a:endParaRPr lang="en-US" sz="1800">
                <a:latin typeface="Arial" charset="0"/>
              </a:endParaRPr>
            </a:p>
          </p:txBody>
        </p:sp>
        <p:sp>
          <p:nvSpPr>
            <p:cNvPr id="19472" name="TextBox 18"/>
            <p:cNvSpPr txBox="1">
              <a:spLocks noChangeArrowheads="1"/>
            </p:cNvSpPr>
            <p:nvPr/>
          </p:nvSpPr>
          <p:spPr bwMode="auto">
            <a:xfrm>
              <a:off x="6743700" y="3531616"/>
              <a:ext cx="22606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a:solidFill>
                    <a:schemeClr val="tx1"/>
                  </a:solidFill>
                  <a:latin typeface="Times New Roman" charset="0"/>
                  <a:ea typeface="ＭＳ Ｐゴシック" charset="0"/>
                  <a:cs typeface="ＭＳ Ｐゴシック" charset="0"/>
                </a:defRPr>
              </a:lvl1pPr>
              <a:lvl2pPr marL="742950" indent="-285750">
                <a:defRPr sz="3600">
                  <a:solidFill>
                    <a:schemeClr val="tx1"/>
                  </a:solidFill>
                  <a:latin typeface="Times New Roman" charset="0"/>
                  <a:ea typeface="ＭＳ Ｐゴシック" charset="0"/>
                </a:defRPr>
              </a:lvl2pPr>
              <a:lvl3pPr marL="1143000" indent="-228600">
                <a:defRPr sz="3600">
                  <a:solidFill>
                    <a:schemeClr val="tx1"/>
                  </a:solidFill>
                  <a:latin typeface="Times New Roman" charset="0"/>
                  <a:ea typeface="ＭＳ Ｐゴシック" charset="0"/>
                </a:defRPr>
              </a:lvl3pPr>
              <a:lvl4pPr marL="1600200" indent="-228600">
                <a:defRPr sz="3600">
                  <a:solidFill>
                    <a:schemeClr val="tx1"/>
                  </a:solidFill>
                  <a:latin typeface="Times New Roman" charset="0"/>
                  <a:ea typeface="ＭＳ Ｐゴシック" charset="0"/>
                </a:defRPr>
              </a:lvl4pPr>
              <a:lvl5pPr marL="2057400" indent="-228600">
                <a:defRPr sz="36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36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36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36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3600">
                  <a:solidFill>
                    <a:schemeClr val="tx1"/>
                  </a:solidFill>
                  <a:latin typeface="Times New Roman" charset="0"/>
                  <a:ea typeface="ＭＳ Ｐゴシック" charset="0"/>
                </a:defRPr>
              </a:lvl9pPr>
            </a:lstStyle>
            <a:p>
              <a:pPr algn="ctr" eaLnBrk="1" hangingPunct="1"/>
              <a:r>
                <a:rPr kumimoji="1" lang="en-US" sz="2400" b="1">
                  <a:solidFill>
                    <a:srgbClr val="0000FF"/>
                  </a:solidFill>
                  <a:latin typeface="Arial" charset="0"/>
                </a:rPr>
                <a:t>SAT Program</a:t>
              </a:r>
            </a:p>
            <a:p>
              <a:pPr algn="ctr" eaLnBrk="1" hangingPunct="1"/>
              <a:r>
                <a:rPr kumimoji="1" lang="en-US" sz="2400" b="1">
                  <a:solidFill>
                    <a:srgbClr val="0000FF"/>
                  </a:solidFill>
                  <a:latin typeface="Arial" charset="0"/>
                </a:rPr>
                <a:t>3 ≤ TRL &lt; 6</a:t>
              </a:r>
            </a:p>
          </p:txBody>
        </p:sp>
      </p:grpSp>
      <p:sp>
        <p:nvSpPr>
          <p:cNvPr id="19464" name="Slide Number Placeholder 3"/>
          <p:cNvSpPr>
            <a:spLocks noGrp="1"/>
          </p:cNvSpPr>
          <p:nvPr>
            <p:ph type="sldNum" sz="quarter" idx="4294967295"/>
          </p:nvPr>
        </p:nvSpPr>
        <p:spPr>
          <a:xfrm>
            <a:off x="7239000" y="6629400"/>
            <a:ext cx="1905000" cy="228600"/>
          </a:xfrm>
          <a:prstGeom prst="rect">
            <a:avLst/>
          </a:prstGeo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sz="3600">
                <a:solidFill>
                  <a:schemeClr val="tx1"/>
                </a:solidFill>
                <a:latin typeface="Times New Roman" charset="0"/>
                <a:ea typeface="ＭＳ Ｐゴシック" charset="0"/>
                <a:cs typeface="ＭＳ Ｐゴシック" charset="0"/>
              </a:defRPr>
            </a:lvl1pPr>
            <a:lvl2pPr marL="742950" indent="-285750">
              <a:defRPr sz="3600">
                <a:solidFill>
                  <a:schemeClr val="tx1"/>
                </a:solidFill>
                <a:latin typeface="Times New Roman" charset="0"/>
                <a:ea typeface="ＭＳ Ｐゴシック" charset="0"/>
              </a:defRPr>
            </a:lvl2pPr>
            <a:lvl3pPr marL="1143000" indent="-228600">
              <a:defRPr sz="3600">
                <a:solidFill>
                  <a:schemeClr val="tx1"/>
                </a:solidFill>
                <a:latin typeface="Times New Roman" charset="0"/>
                <a:ea typeface="ＭＳ Ｐゴシック" charset="0"/>
              </a:defRPr>
            </a:lvl3pPr>
            <a:lvl4pPr marL="1600200" indent="-228600">
              <a:defRPr sz="3600">
                <a:solidFill>
                  <a:schemeClr val="tx1"/>
                </a:solidFill>
                <a:latin typeface="Times New Roman" charset="0"/>
                <a:ea typeface="ＭＳ Ｐゴシック" charset="0"/>
              </a:defRPr>
            </a:lvl4pPr>
            <a:lvl5pPr marL="2057400" indent="-228600">
              <a:defRPr sz="36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36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36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36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3600">
                <a:solidFill>
                  <a:schemeClr val="tx1"/>
                </a:solidFill>
                <a:latin typeface="Times New Roman" charset="0"/>
                <a:ea typeface="ＭＳ Ｐゴシック" charset="0"/>
              </a:defRPr>
            </a:lvl9pPr>
          </a:lstStyle>
          <a:p>
            <a:fld id="{D512B406-1C85-B145-B5AD-4039D02FAA39}" type="slidenum">
              <a:rPr lang="en-US" sz="1000">
                <a:solidFill>
                  <a:srgbClr val="790015"/>
                </a:solidFill>
                <a:latin typeface="Calibri" charset="0"/>
                <a:cs typeface="Arial" charset="0"/>
              </a:rPr>
              <a:pPr/>
              <a:t>4</a:t>
            </a:fld>
            <a:endParaRPr lang="en-US" sz="1000">
              <a:solidFill>
                <a:srgbClr val="790015"/>
              </a:solidFill>
              <a:latin typeface="Calibri" charset="0"/>
              <a:cs typeface="Arial" charset="0"/>
            </a:endParaRPr>
          </a:p>
        </p:txBody>
      </p:sp>
      <p:grpSp>
        <p:nvGrpSpPr>
          <p:cNvPr id="19" name="Group 18"/>
          <p:cNvGrpSpPr>
            <a:grpSpLocks/>
          </p:cNvGrpSpPr>
          <p:nvPr/>
        </p:nvGrpSpPr>
        <p:grpSpPr bwMode="auto">
          <a:xfrm>
            <a:off x="3835400" y="4533900"/>
            <a:ext cx="3154363" cy="1993900"/>
            <a:chOff x="3835400" y="4533900"/>
            <a:chExt cx="3154700" cy="1993900"/>
          </a:xfrm>
        </p:grpSpPr>
        <p:grpSp>
          <p:nvGrpSpPr>
            <p:cNvPr id="19466" name="Group 8"/>
            <p:cNvGrpSpPr>
              <a:grpSpLocks/>
            </p:cNvGrpSpPr>
            <p:nvPr/>
          </p:nvGrpSpPr>
          <p:grpSpPr bwMode="auto">
            <a:xfrm>
              <a:off x="3949701" y="5118100"/>
              <a:ext cx="3040399" cy="1409700"/>
              <a:chOff x="3949700" y="5118100"/>
              <a:chExt cx="3040124" cy="1409700"/>
            </a:xfrm>
          </p:grpSpPr>
          <p:sp>
            <p:nvSpPr>
              <p:cNvPr id="6" name="Right Brace 5"/>
              <p:cNvSpPr/>
              <p:nvPr/>
            </p:nvSpPr>
            <p:spPr bwMode="auto">
              <a:xfrm>
                <a:off x="3949711" y="5118100"/>
                <a:ext cx="406407" cy="1409700"/>
              </a:xfrm>
              <a:prstGeom prst="rightBrace">
                <a:avLst/>
              </a:prstGeom>
              <a:ln>
                <a:headEnd type="none" w="med" len="med"/>
                <a:tailEnd type="none" w="med" len="med"/>
              </a:ln>
            </p:spPr>
            <p:style>
              <a:lnRef idx="2">
                <a:schemeClr val="accent4"/>
              </a:lnRef>
              <a:fillRef idx="0">
                <a:schemeClr val="accent4"/>
              </a:fillRef>
              <a:effectRef idx="1">
                <a:schemeClr val="accent4"/>
              </a:effectRef>
              <a:fontRef idx="minor">
                <a:schemeClr val="tx1"/>
              </a:fontRef>
            </p:style>
            <p:txBody>
              <a:bodyPr/>
              <a:lstStyle/>
              <a:p>
                <a:pPr>
                  <a:defRPr/>
                </a:pPr>
                <a:endParaRPr lang="en-US" sz="1800">
                  <a:noFill/>
                  <a:latin typeface="Arial" charset="0"/>
                  <a:cs typeface="Arial" charset="0"/>
                </a:endParaRPr>
              </a:p>
            </p:txBody>
          </p:sp>
          <p:sp>
            <p:nvSpPr>
              <p:cNvPr id="19470" name="TextBox 6"/>
              <p:cNvSpPr txBox="1">
                <a:spLocks noChangeArrowheads="1"/>
              </p:cNvSpPr>
              <p:nvPr/>
            </p:nvSpPr>
            <p:spPr bwMode="auto">
              <a:xfrm>
                <a:off x="4394200" y="5613400"/>
                <a:ext cx="259562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600">
                    <a:solidFill>
                      <a:schemeClr val="tx1"/>
                    </a:solidFill>
                    <a:latin typeface="Times New Roman" charset="0"/>
                    <a:ea typeface="ＭＳ Ｐゴシック" charset="0"/>
                    <a:cs typeface="ＭＳ Ｐゴシック" charset="0"/>
                  </a:defRPr>
                </a:lvl1pPr>
                <a:lvl2pPr marL="742950" indent="-285750">
                  <a:defRPr sz="3600">
                    <a:solidFill>
                      <a:schemeClr val="tx1"/>
                    </a:solidFill>
                    <a:latin typeface="Times New Roman" charset="0"/>
                    <a:ea typeface="ＭＳ Ｐゴシック" charset="0"/>
                  </a:defRPr>
                </a:lvl2pPr>
                <a:lvl3pPr marL="1143000" indent="-228600">
                  <a:defRPr sz="3600">
                    <a:solidFill>
                      <a:schemeClr val="tx1"/>
                    </a:solidFill>
                    <a:latin typeface="Times New Roman" charset="0"/>
                    <a:ea typeface="ＭＳ Ｐゴシック" charset="0"/>
                  </a:defRPr>
                </a:lvl3pPr>
                <a:lvl4pPr marL="1600200" indent="-228600">
                  <a:defRPr sz="3600">
                    <a:solidFill>
                      <a:schemeClr val="tx1"/>
                    </a:solidFill>
                    <a:latin typeface="Times New Roman" charset="0"/>
                    <a:ea typeface="ＭＳ Ｐゴシック" charset="0"/>
                  </a:defRPr>
                </a:lvl4pPr>
                <a:lvl5pPr marL="2057400" indent="-228600">
                  <a:defRPr sz="36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36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36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36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3600">
                    <a:solidFill>
                      <a:schemeClr val="tx1"/>
                    </a:solidFill>
                    <a:latin typeface="Times New Roman" charset="0"/>
                    <a:ea typeface="ＭＳ Ｐゴシック" charset="0"/>
                  </a:defRPr>
                </a:lvl9pPr>
              </a:lstStyle>
              <a:p>
                <a:r>
                  <a:rPr lang="en-US" sz="2000">
                    <a:latin typeface="Arial" charset="0"/>
                  </a:rPr>
                  <a:t>APRA (1 ≤ TRL ≤ 3+)</a:t>
                </a:r>
              </a:p>
            </p:txBody>
          </p:sp>
        </p:grpSp>
        <p:sp>
          <p:nvSpPr>
            <p:cNvPr id="19467" name="Rectangle 3"/>
            <p:cNvSpPr>
              <a:spLocks noChangeArrowheads="1"/>
            </p:cNvSpPr>
            <p:nvPr/>
          </p:nvSpPr>
          <p:spPr bwMode="auto">
            <a:xfrm>
              <a:off x="3835400" y="4838700"/>
              <a:ext cx="431800" cy="342900"/>
            </a:xfrm>
            <a:prstGeom prst="rect">
              <a:avLst/>
            </a:prstGeom>
            <a:solidFill>
              <a:schemeClr val="bg1"/>
            </a:solidFill>
            <a:ln w="9525">
              <a:solidFill>
                <a:schemeClr val="bg1"/>
              </a:solidFill>
              <a:round/>
              <a:headEnd/>
              <a:tailEnd/>
            </a:ln>
          </p:spPr>
          <p:txBody>
            <a:bodyPr/>
            <a:lstStyle/>
            <a:p>
              <a:endParaRPr lang="en-US" sz="1800">
                <a:latin typeface="Arial" charset="0"/>
                <a:cs typeface="Arial" charset="0"/>
              </a:endParaRPr>
            </a:p>
          </p:txBody>
        </p:sp>
        <p:cxnSp>
          <p:nvCxnSpPr>
            <p:cNvPr id="19468" name="Straight Connector 12"/>
            <p:cNvCxnSpPr>
              <a:cxnSpLocks noChangeShapeType="1"/>
            </p:cNvCxnSpPr>
            <p:nvPr/>
          </p:nvCxnSpPr>
          <p:spPr bwMode="auto">
            <a:xfrm flipV="1">
              <a:off x="4152900" y="4533900"/>
              <a:ext cx="12700" cy="673100"/>
            </a:xfrm>
            <a:prstGeom prst="line">
              <a:avLst/>
            </a:prstGeom>
            <a:noFill/>
            <a:ln w="28575">
              <a:solidFill>
                <a:schemeClr val="tx1"/>
              </a:solidFill>
              <a:prstDash val="dash"/>
              <a:round/>
              <a:headEnd/>
              <a:tailEnd/>
            </a:ln>
            <a:extLst>
              <a:ext uri="{909E8E84-426E-40dd-AFC4-6F175D3DCCD1}">
                <a14:hiddenFill xmlns:a14="http://schemas.microsoft.com/office/drawing/2010/main">
                  <a:noFill/>
                </a14:hiddenFill>
              </a:ext>
            </a:extLst>
          </p:spPr>
        </p:cxnSp>
      </p:grpSp>
    </p:spTree>
    <p:extLst>
      <p:ext uri="{BB962C8B-B14F-4D97-AF65-F5344CB8AC3E}">
        <p14:creationId xmlns:p14="http://schemas.microsoft.com/office/powerpoint/2010/main" val="3023231798"/>
      </p:ext>
    </p:extLst>
  </p:cSld>
  <p:clrMapOvr>
    <a:masterClrMapping/>
  </p:clrMapOvr>
  <p:transition xmlns:p14="http://schemas.microsoft.com/office/powerpoint/2010/main" spd="slow">
    <p:fade thruBlk="1"/>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dissolve">
                                      <p:cBhvr>
                                        <p:cTn id="7" dur="500"/>
                                        <p:tgtEl>
                                          <p:spTgt spid="1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dissolve">
                                      <p:cBhvr>
                                        <p:cTn id="12" dur="500"/>
                                        <p:tgtEl>
                                          <p:spTgt spid="1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dissolve">
                                      <p:cBhvr>
                                        <p:cTn id="17" dur="500"/>
                                        <p:tgtEl>
                                          <p:spTgt spid="17"/>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dissolve">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Slide Number Placeholder 4"/>
          <p:cNvSpPr>
            <a:spLocks noGrp="1"/>
          </p:cNvSpPr>
          <p:nvPr>
            <p:ph type="sldNum" sz="quarter" idx="4294967295"/>
          </p:nvPr>
        </p:nvSpPr>
        <p:spPr>
          <a:xfrm>
            <a:off x="7239000" y="6629400"/>
            <a:ext cx="1905000" cy="228600"/>
          </a:xfrm>
          <a:prstGeom prst="rect">
            <a:avLst/>
          </a:prstGeo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sz="3600">
                <a:solidFill>
                  <a:schemeClr val="tx1"/>
                </a:solidFill>
                <a:latin typeface="Times New Roman" charset="0"/>
                <a:ea typeface="ＭＳ Ｐゴシック" charset="0"/>
                <a:cs typeface="ＭＳ Ｐゴシック" charset="0"/>
              </a:defRPr>
            </a:lvl1pPr>
            <a:lvl2pPr marL="742950" indent="-285750">
              <a:defRPr sz="3600">
                <a:solidFill>
                  <a:schemeClr val="tx1"/>
                </a:solidFill>
                <a:latin typeface="Times New Roman" charset="0"/>
                <a:ea typeface="ＭＳ Ｐゴシック" charset="0"/>
              </a:defRPr>
            </a:lvl2pPr>
            <a:lvl3pPr marL="1143000" indent="-228600">
              <a:defRPr sz="3600">
                <a:solidFill>
                  <a:schemeClr val="tx1"/>
                </a:solidFill>
                <a:latin typeface="Times New Roman" charset="0"/>
                <a:ea typeface="ＭＳ Ｐゴシック" charset="0"/>
              </a:defRPr>
            </a:lvl3pPr>
            <a:lvl4pPr marL="1600200" indent="-228600">
              <a:defRPr sz="3600">
                <a:solidFill>
                  <a:schemeClr val="tx1"/>
                </a:solidFill>
                <a:latin typeface="Times New Roman" charset="0"/>
                <a:ea typeface="ＭＳ Ｐゴシック" charset="0"/>
              </a:defRPr>
            </a:lvl4pPr>
            <a:lvl5pPr marL="2057400" indent="-228600">
              <a:defRPr sz="36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36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36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36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3600">
                <a:solidFill>
                  <a:schemeClr val="tx1"/>
                </a:solidFill>
                <a:latin typeface="Times New Roman" charset="0"/>
                <a:ea typeface="ＭＳ Ｐゴシック" charset="0"/>
              </a:defRPr>
            </a:lvl9pPr>
          </a:lstStyle>
          <a:p>
            <a:fld id="{20FBEE64-9D91-C54D-BFCC-F8E078988239}" type="slidenum">
              <a:rPr lang="en-US" sz="1000">
                <a:solidFill>
                  <a:srgbClr val="790015"/>
                </a:solidFill>
                <a:latin typeface="Calibri" charset="0"/>
              </a:rPr>
              <a:pPr/>
              <a:t>5</a:t>
            </a:fld>
            <a:endParaRPr lang="en-US" sz="1000">
              <a:solidFill>
                <a:srgbClr val="790015"/>
              </a:solidFill>
              <a:latin typeface="Calibri" charset="0"/>
            </a:endParaRPr>
          </a:p>
        </p:txBody>
      </p:sp>
      <p:pic>
        <p:nvPicPr>
          <p:cNvPr id="23554" name="Picture 10" descr="DSCN046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95950" y="927100"/>
            <a:ext cx="2692400" cy="201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5" name="Title 1"/>
          <p:cNvSpPr txBox="1">
            <a:spLocks/>
          </p:cNvSpPr>
          <p:nvPr/>
        </p:nvSpPr>
        <p:spPr bwMode="auto">
          <a:xfrm>
            <a:off x="1892300" y="0"/>
            <a:ext cx="65278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defRPr sz="3600">
                <a:solidFill>
                  <a:schemeClr val="tx1"/>
                </a:solidFill>
                <a:latin typeface="Times New Roman" charset="0"/>
                <a:ea typeface="ＭＳ Ｐゴシック" charset="0"/>
                <a:cs typeface="ＭＳ Ｐゴシック" charset="0"/>
              </a:defRPr>
            </a:lvl1pPr>
            <a:lvl2pPr marL="742950" indent="-285750">
              <a:defRPr sz="3600">
                <a:solidFill>
                  <a:schemeClr val="tx1"/>
                </a:solidFill>
                <a:latin typeface="Times New Roman" charset="0"/>
                <a:ea typeface="ＭＳ Ｐゴシック" charset="0"/>
              </a:defRPr>
            </a:lvl2pPr>
            <a:lvl3pPr marL="1143000" indent="-228600">
              <a:defRPr sz="3600">
                <a:solidFill>
                  <a:schemeClr val="tx1"/>
                </a:solidFill>
                <a:latin typeface="Times New Roman" charset="0"/>
                <a:ea typeface="ＭＳ Ｐゴシック" charset="0"/>
              </a:defRPr>
            </a:lvl3pPr>
            <a:lvl4pPr marL="1600200" indent="-228600">
              <a:defRPr sz="3600">
                <a:solidFill>
                  <a:schemeClr val="tx1"/>
                </a:solidFill>
                <a:latin typeface="Times New Roman" charset="0"/>
                <a:ea typeface="ＭＳ Ｐゴシック" charset="0"/>
              </a:defRPr>
            </a:lvl4pPr>
            <a:lvl5pPr marL="2057400" indent="-228600">
              <a:defRPr sz="36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36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36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36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3600">
                <a:solidFill>
                  <a:schemeClr val="tx1"/>
                </a:solidFill>
                <a:latin typeface="Times New Roman" charset="0"/>
                <a:ea typeface="ＭＳ Ｐゴシック" charset="0"/>
              </a:defRPr>
            </a:lvl9pPr>
          </a:lstStyle>
          <a:p>
            <a:pPr algn="ctr"/>
            <a:r>
              <a:rPr lang="en-US" sz="2400" b="1" dirty="0">
                <a:solidFill>
                  <a:srgbClr val="790015"/>
                </a:solidFill>
                <a:latin typeface="Arial" charset="0"/>
                <a:cs typeface="Arial" charset="0"/>
              </a:rPr>
              <a:t>Strategic Astrophysics Technology (SAT)</a:t>
            </a:r>
          </a:p>
        </p:txBody>
      </p:sp>
      <p:pic>
        <p:nvPicPr>
          <p:cNvPr id="23556" name="Picture 5" descr="SQUID.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286500" y="3009900"/>
            <a:ext cx="2743200" cy="190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2" name="Content Placeholder 2"/>
          <p:cNvSpPr>
            <a:spLocks noGrp="1"/>
          </p:cNvSpPr>
          <p:nvPr>
            <p:ph idx="1"/>
          </p:nvPr>
        </p:nvSpPr>
        <p:spPr>
          <a:xfrm>
            <a:off x="292100" y="990600"/>
            <a:ext cx="5638800" cy="2806700"/>
          </a:xfrm>
        </p:spPr>
        <p:txBody>
          <a:bodyPr/>
          <a:lstStyle/>
          <a:p>
            <a:pPr>
              <a:buFontTx/>
              <a:buNone/>
              <a:defRPr/>
            </a:pPr>
            <a:r>
              <a:rPr lang="en-US" dirty="0">
                <a:latin typeface="Arial"/>
                <a:ea typeface="ＭＳ Ｐゴシック" charset="0"/>
                <a:cs typeface="Arial"/>
              </a:rPr>
              <a:t>Areas of emphasis:</a:t>
            </a:r>
          </a:p>
          <a:p>
            <a:pPr>
              <a:defRPr/>
            </a:pPr>
            <a:r>
              <a:rPr lang="en-US" sz="2000" dirty="0">
                <a:solidFill>
                  <a:srgbClr val="000090"/>
                </a:solidFill>
                <a:latin typeface="Arial"/>
                <a:ea typeface="ＭＳ Ｐゴシック" charset="0"/>
                <a:cs typeface="Arial"/>
              </a:rPr>
              <a:t>TDEM</a:t>
            </a:r>
          </a:p>
          <a:p>
            <a:pPr lvl="1">
              <a:lnSpc>
                <a:spcPts val="2300"/>
              </a:lnSpc>
              <a:spcBef>
                <a:spcPct val="0"/>
              </a:spcBef>
              <a:defRPr/>
            </a:pPr>
            <a:r>
              <a:rPr lang="en-US" sz="1800" i="1" dirty="0">
                <a:latin typeface="Arial"/>
                <a:ea typeface="ＭＳ Ｐゴシック" charset="0"/>
                <a:cs typeface="Arial"/>
              </a:rPr>
              <a:t>Starlight Suppression Demonstrations</a:t>
            </a:r>
            <a:endParaRPr lang="en-US" sz="1800" dirty="0">
              <a:latin typeface="Arial"/>
              <a:ea typeface="ＭＳ Ｐゴシック" charset="0"/>
              <a:cs typeface="Arial"/>
            </a:endParaRPr>
          </a:p>
          <a:p>
            <a:pPr lvl="1">
              <a:lnSpc>
                <a:spcPts val="2300"/>
              </a:lnSpc>
              <a:spcBef>
                <a:spcPct val="0"/>
              </a:spcBef>
              <a:defRPr/>
            </a:pPr>
            <a:r>
              <a:rPr lang="en-US" sz="1800" i="1" dirty="0" err="1">
                <a:latin typeface="Arial"/>
                <a:ea typeface="ＭＳ Ｐゴシック" charset="0"/>
                <a:cs typeface="Arial"/>
              </a:rPr>
              <a:t>Wavefront</a:t>
            </a:r>
            <a:r>
              <a:rPr lang="en-US" sz="1800" i="1" dirty="0">
                <a:latin typeface="Arial"/>
                <a:ea typeface="ＭＳ Ｐゴシック" charset="0"/>
                <a:cs typeface="Arial"/>
              </a:rPr>
              <a:t> Sensing and </a:t>
            </a:r>
            <a:r>
              <a:rPr lang="en-US" sz="1800" i="1" dirty="0" smtClean="0">
                <a:latin typeface="Arial"/>
                <a:ea typeface="ＭＳ Ｐゴシック" charset="0"/>
                <a:cs typeface="Arial"/>
              </a:rPr>
              <a:t>Control of Scattered Light</a:t>
            </a:r>
            <a:endParaRPr lang="en-US" sz="1800" dirty="0">
              <a:latin typeface="Arial"/>
              <a:ea typeface="ＭＳ Ｐゴシック" charset="0"/>
              <a:cs typeface="Arial"/>
            </a:endParaRPr>
          </a:p>
          <a:p>
            <a:pPr lvl="1">
              <a:lnSpc>
                <a:spcPts val="2300"/>
              </a:lnSpc>
              <a:spcBef>
                <a:spcPct val="0"/>
              </a:spcBef>
              <a:defRPr/>
            </a:pPr>
            <a:r>
              <a:rPr lang="en-US" sz="1800" i="1" dirty="0" smtClean="0">
                <a:latin typeface="Arial"/>
                <a:ea typeface="ＭＳ Ｐゴシック" charset="0"/>
                <a:cs typeface="Arial"/>
              </a:rPr>
              <a:t>System </a:t>
            </a:r>
            <a:r>
              <a:rPr lang="en-US" sz="1800" i="1" dirty="0">
                <a:latin typeface="Arial"/>
                <a:ea typeface="ＭＳ Ｐゴシック" charset="0"/>
                <a:cs typeface="Arial"/>
              </a:rPr>
              <a:t>Performance Assessment</a:t>
            </a:r>
            <a:endParaRPr lang="en-US" sz="1800" dirty="0">
              <a:latin typeface="Arial"/>
              <a:ea typeface="ＭＳ Ｐゴシック" charset="0"/>
              <a:cs typeface="Arial"/>
            </a:endParaRPr>
          </a:p>
          <a:p>
            <a:pPr>
              <a:spcBef>
                <a:spcPts val="1200"/>
              </a:spcBef>
              <a:defRPr/>
            </a:pPr>
            <a:r>
              <a:rPr lang="en-US" sz="2000" dirty="0" smtClean="0">
                <a:solidFill>
                  <a:srgbClr val="000090"/>
                </a:solidFill>
                <a:latin typeface="Arial"/>
                <a:ea typeface="ＭＳ Ｐゴシック" charset="0"/>
                <a:cs typeface="Arial"/>
              </a:rPr>
              <a:t>TPCOS</a:t>
            </a:r>
            <a:endParaRPr lang="en-US" sz="2000" dirty="0">
              <a:solidFill>
                <a:srgbClr val="000090"/>
              </a:solidFill>
              <a:latin typeface="Arial"/>
              <a:ea typeface="ＭＳ Ｐゴシック" charset="0"/>
              <a:cs typeface="Arial"/>
            </a:endParaRPr>
          </a:p>
          <a:p>
            <a:pPr lvl="1">
              <a:lnSpc>
                <a:spcPts val="2300"/>
              </a:lnSpc>
              <a:spcBef>
                <a:spcPct val="0"/>
              </a:spcBef>
              <a:defRPr/>
            </a:pPr>
            <a:r>
              <a:rPr lang="en-US" sz="1800" i="1" dirty="0">
                <a:latin typeface="Arial"/>
                <a:ea typeface="ＭＳ Ｐゴシック" charset="0"/>
                <a:cs typeface="Arial"/>
              </a:rPr>
              <a:t>Technologies for X-ray </a:t>
            </a:r>
            <a:r>
              <a:rPr lang="en-US" sz="1800" i="1" dirty="0" smtClean="0">
                <a:latin typeface="Arial"/>
                <a:ea typeface="ＭＳ Ｐゴシック" charset="0"/>
                <a:cs typeface="Arial"/>
              </a:rPr>
              <a:t>Astrophysics</a:t>
            </a:r>
          </a:p>
          <a:p>
            <a:pPr lvl="1">
              <a:lnSpc>
                <a:spcPts val="2300"/>
              </a:lnSpc>
              <a:spcBef>
                <a:spcPct val="0"/>
              </a:spcBef>
              <a:defRPr/>
            </a:pPr>
            <a:r>
              <a:rPr lang="en-US" i="1" dirty="0">
                <a:latin typeface="Arial"/>
                <a:ea typeface="ＭＳ Ｐゴシック" charset="0"/>
                <a:cs typeface="Arial"/>
              </a:rPr>
              <a:t>Technologies for Gravitational Astrophysics</a:t>
            </a:r>
          </a:p>
          <a:p>
            <a:pPr lvl="1">
              <a:lnSpc>
                <a:spcPts val="2300"/>
              </a:lnSpc>
              <a:spcBef>
                <a:spcPct val="0"/>
              </a:spcBef>
              <a:defRPr/>
            </a:pPr>
            <a:r>
              <a:rPr lang="en-US" i="1" dirty="0">
                <a:latin typeface="Arial"/>
                <a:ea typeface="ＭＳ Ｐゴシック" charset="0"/>
                <a:cs typeface="Arial"/>
              </a:rPr>
              <a:t>Technologies for CMB Polarization Measurements</a:t>
            </a:r>
          </a:p>
          <a:p>
            <a:pPr>
              <a:spcBef>
                <a:spcPts val="1200"/>
              </a:spcBef>
              <a:buFontTx/>
              <a:buChar char="•"/>
            </a:pPr>
            <a:r>
              <a:rPr lang="en-US" dirty="0">
                <a:solidFill>
                  <a:srgbClr val="000090"/>
                </a:solidFill>
                <a:latin typeface="Arial" charset="0"/>
                <a:cs typeface="Arial" charset="0"/>
              </a:rPr>
              <a:t>TCOR</a:t>
            </a:r>
          </a:p>
          <a:p>
            <a:pPr lvl="1">
              <a:lnSpc>
                <a:spcPts val="2300"/>
              </a:lnSpc>
              <a:buFontTx/>
              <a:buChar char="–"/>
            </a:pPr>
            <a:r>
              <a:rPr lang="en-US" i="1" dirty="0" smtClean="0">
                <a:latin typeface="Arial" charset="0"/>
                <a:cs typeface="Arial" charset="0"/>
              </a:rPr>
              <a:t>Detectors (QE &lt; 100%)</a:t>
            </a:r>
            <a:endParaRPr lang="en-US" i="1" dirty="0">
              <a:latin typeface="Arial" charset="0"/>
              <a:cs typeface="Arial" charset="0"/>
            </a:endParaRPr>
          </a:p>
          <a:p>
            <a:pPr lvl="1">
              <a:lnSpc>
                <a:spcPts val="2300"/>
              </a:lnSpc>
              <a:buFontTx/>
              <a:buChar char="–"/>
            </a:pPr>
            <a:r>
              <a:rPr lang="en-US" i="1" dirty="0" smtClean="0">
                <a:latin typeface="Arial" charset="0"/>
                <a:cs typeface="Arial" charset="0"/>
              </a:rPr>
              <a:t>Optical Coatings (R &lt; 100%, AR &lt; 100%)</a:t>
            </a:r>
            <a:endParaRPr lang="en-US" i="1" dirty="0">
              <a:latin typeface="Arial" charset="0"/>
              <a:cs typeface="Arial" charset="0"/>
            </a:endParaRPr>
          </a:p>
          <a:p>
            <a:pPr lvl="1">
              <a:lnSpc>
                <a:spcPts val="2300"/>
              </a:lnSpc>
              <a:buFontTx/>
              <a:buChar char="–"/>
            </a:pPr>
            <a:r>
              <a:rPr lang="en-US" i="1" dirty="0">
                <a:latin typeface="Arial" charset="0"/>
                <a:cs typeface="Arial" charset="0"/>
              </a:rPr>
              <a:t>Precision Large Optics, Heterodyne Receivers, and </a:t>
            </a:r>
            <a:r>
              <a:rPr lang="en-US" i="1" dirty="0" err="1" smtClean="0">
                <a:latin typeface="Arial" charset="0"/>
                <a:cs typeface="Arial" charset="0"/>
              </a:rPr>
              <a:t>Cryocoolers</a:t>
            </a:r>
            <a:endParaRPr lang="en-US" dirty="0">
              <a:ea typeface="ＭＳ Ｐゴシック" charset="0"/>
              <a:cs typeface="Arial"/>
            </a:endParaRPr>
          </a:p>
          <a:p>
            <a:pPr lvl="1">
              <a:lnSpc>
                <a:spcPts val="2300"/>
              </a:lnSpc>
              <a:spcBef>
                <a:spcPct val="0"/>
              </a:spcBef>
              <a:defRPr/>
            </a:pPr>
            <a:endParaRPr lang="en-US" sz="1800" dirty="0">
              <a:solidFill>
                <a:srgbClr val="3C8C93"/>
              </a:solidFill>
              <a:latin typeface="Arial"/>
              <a:ea typeface="ＭＳ Ｐゴシック" charset="0"/>
              <a:cs typeface="Arial"/>
            </a:endParaRPr>
          </a:p>
        </p:txBody>
      </p:sp>
      <p:sp>
        <p:nvSpPr>
          <p:cNvPr id="2" name="TextBox 1"/>
          <p:cNvSpPr txBox="1"/>
          <p:nvPr/>
        </p:nvSpPr>
        <p:spPr>
          <a:xfrm>
            <a:off x="6366636" y="5352977"/>
            <a:ext cx="2524145" cy="1015663"/>
          </a:xfrm>
          <a:prstGeom prst="rect">
            <a:avLst/>
          </a:prstGeom>
          <a:solidFill>
            <a:srgbClr val="0000FF"/>
          </a:solidFill>
        </p:spPr>
        <p:txBody>
          <a:bodyPr wrap="square" rtlCol="0">
            <a:spAutoFit/>
          </a:bodyPr>
          <a:lstStyle/>
          <a:p>
            <a:r>
              <a:rPr lang="en-US" dirty="0" smtClean="0">
                <a:solidFill>
                  <a:srgbClr val="FFFFFF"/>
                </a:solidFill>
              </a:rPr>
              <a:t>Since FY09 – a Total of </a:t>
            </a:r>
            <a:r>
              <a:rPr lang="en-US" dirty="0" smtClean="0">
                <a:solidFill>
                  <a:srgbClr val="FFFFFF"/>
                </a:solidFill>
              </a:rPr>
              <a:t>$70M </a:t>
            </a:r>
            <a:r>
              <a:rPr lang="en-US" dirty="0" smtClean="0">
                <a:solidFill>
                  <a:srgbClr val="FFFFFF"/>
                </a:solidFill>
              </a:rPr>
              <a:t>has been invested in SAT</a:t>
            </a:r>
            <a:endParaRPr lang="en-US" dirty="0">
              <a:solidFill>
                <a:srgbClr val="FFFFFF"/>
              </a:solidFill>
            </a:endParaRPr>
          </a:p>
        </p:txBody>
      </p:sp>
    </p:spTree>
    <p:extLst>
      <p:ext uri="{BB962C8B-B14F-4D97-AF65-F5344CB8AC3E}">
        <p14:creationId xmlns:p14="http://schemas.microsoft.com/office/powerpoint/2010/main" val="1471780790"/>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8981" y="107393"/>
            <a:ext cx="8287972" cy="617686"/>
          </a:xfrm>
        </p:spPr>
        <p:txBody>
          <a:bodyPr/>
          <a:lstStyle/>
          <a:p>
            <a:r>
              <a:rPr lang="en-US" dirty="0" smtClean="0"/>
              <a:t>Progress Toward Decadal Survey Priorities</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679482135"/>
              </p:ext>
            </p:extLst>
          </p:nvPr>
        </p:nvGraphicFramePr>
        <p:xfrm>
          <a:off x="176212" y="820738"/>
          <a:ext cx="8815387" cy="5074919"/>
        </p:xfrm>
        <a:graphic>
          <a:graphicData uri="http://schemas.openxmlformats.org/drawingml/2006/table">
            <a:tbl>
              <a:tblPr firstRow="1" bandRow="1">
                <a:tableStyleId>{72833802-FEF1-4C79-8D5D-14CF1EAF98D9}</a:tableStyleId>
              </a:tblPr>
              <a:tblGrid>
                <a:gridCol w="3421427"/>
                <a:gridCol w="5393960"/>
              </a:tblGrid>
              <a:tr h="370840">
                <a:tc gridSpan="2">
                  <a:txBody>
                    <a:bodyPr/>
                    <a:lstStyle/>
                    <a:p>
                      <a:pPr>
                        <a:lnSpc>
                          <a:spcPct val="90000"/>
                        </a:lnSpc>
                      </a:pPr>
                      <a:r>
                        <a:rPr lang="en-US" dirty="0" smtClean="0"/>
                        <a:t>The NASA FY15 Appropriation, the President’s FY16 Budget Request, and the notional out year</a:t>
                      </a:r>
                      <a:r>
                        <a:rPr lang="en-US" baseline="0" dirty="0" smtClean="0"/>
                        <a:t> budget planning guidance in </a:t>
                      </a:r>
                      <a:r>
                        <a:rPr lang="en-US" dirty="0" smtClean="0"/>
                        <a:t>the President’s FY16 Budget Request, </a:t>
                      </a:r>
                      <a:r>
                        <a:rPr lang="en-US" baseline="0" dirty="0" smtClean="0"/>
                        <a:t>support:</a:t>
                      </a:r>
                      <a:endParaRPr lang="en-US" dirty="0"/>
                    </a:p>
                  </a:txBody>
                  <a:tcPr/>
                </a:tc>
                <a:tc hMerge="1">
                  <a:txBody>
                    <a:bodyPr/>
                    <a:lstStyle/>
                    <a:p>
                      <a:endParaRPr lang="en-US" dirty="0"/>
                    </a:p>
                  </a:txBody>
                  <a:tcPr/>
                </a:tc>
              </a:tr>
              <a:tr h="370840">
                <a:tc>
                  <a:txBody>
                    <a:bodyPr/>
                    <a:lstStyle/>
                    <a:p>
                      <a:pPr>
                        <a:lnSpc>
                          <a:spcPct val="90000"/>
                        </a:lnSpc>
                      </a:pPr>
                      <a:r>
                        <a:rPr lang="en-US" sz="1800" dirty="0" smtClean="0"/>
                        <a:t>Medium-scale 2. Inflation Probe Technology Development Program</a:t>
                      </a:r>
                      <a:endParaRPr lang="en-US" sz="1800" dirty="0"/>
                    </a:p>
                  </a:txBody>
                  <a:tcPr>
                    <a:solidFill>
                      <a:schemeClr val="bg1"/>
                    </a:solidFill>
                  </a:tcPr>
                </a:tc>
                <a:tc>
                  <a:txBody>
                    <a:bodyPr/>
                    <a:lstStyle/>
                    <a:p>
                      <a:pPr>
                        <a:lnSpc>
                          <a:spcPct val="90000"/>
                        </a:lnSpc>
                      </a:pPr>
                      <a:r>
                        <a:rPr lang="en-US" sz="1600" dirty="0" smtClean="0"/>
                        <a:t>Balloon-borne investigations plus strategic astrophysics technology (SAT) investments.</a:t>
                      </a:r>
                      <a:endParaRPr lang="en-US" sz="1600" dirty="0"/>
                    </a:p>
                  </a:txBody>
                  <a:tcPr>
                    <a:solidFill>
                      <a:schemeClr val="bg1"/>
                    </a:solidFill>
                  </a:tcPr>
                </a:tc>
              </a:tr>
              <a:tr h="370840">
                <a:tc>
                  <a:txBody>
                    <a:bodyPr/>
                    <a:lstStyle/>
                    <a:p>
                      <a:pPr>
                        <a:lnSpc>
                          <a:spcPct val="90000"/>
                        </a:lnSpc>
                      </a:pPr>
                      <a:r>
                        <a:rPr lang="en-US" sz="1800" dirty="0" smtClean="0"/>
                        <a:t>Small-scale. Research Program Augmentations</a:t>
                      </a:r>
                      <a:endParaRPr lang="en-US" sz="1800" dirty="0"/>
                    </a:p>
                  </a:txBody>
                  <a:tcPr/>
                </a:tc>
                <a:tc>
                  <a:txBody>
                    <a:bodyPr/>
                    <a:lstStyle/>
                    <a:p>
                      <a:pPr>
                        <a:lnSpc>
                          <a:spcPct val="90000"/>
                        </a:lnSpc>
                      </a:pPr>
                      <a:r>
                        <a:rPr lang="en-US" sz="1600" dirty="0" smtClean="0"/>
                        <a:t>Increased annual R&amp;A budget by 10% from FY10 to FY12 and another 10% from FY14 to FY16. Within R&amp;A: established Theoretical and Computational Astrophysics Networks (TCAN) program with NSF; funding available for astrophysics theory; funding available for lab astrophysics; funding available for suborbital payloads.</a:t>
                      </a:r>
                      <a:endParaRPr lang="en-US" sz="1600" dirty="0"/>
                    </a:p>
                  </a:txBody>
                  <a:tcPr/>
                </a:tc>
              </a:tr>
              <a:tr h="370840">
                <a:tc>
                  <a:txBody>
                    <a:bodyPr/>
                    <a:lstStyle/>
                    <a:p>
                      <a:pPr>
                        <a:lnSpc>
                          <a:spcPct val="90000"/>
                        </a:lnSpc>
                      </a:pPr>
                      <a:r>
                        <a:rPr lang="en-US" sz="1800" dirty="0" smtClean="0"/>
                        <a:t>Small-scale. Intermediate Technology development Augmentation </a:t>
                      </a:r>
                      <a:endParaRPr lang="en-US" sz="1800" dirty="0"/>
                    </a:p>
                  </a:txBody>
                  <a:tcPr>
                    <a:solidFill>
                      <a:srgbClr val="FFFF00"/>
                    </a:solidFill>
                  </a:tcPr>
                </a:tc>
                <a:tc>
                  <a:txBody>
                    <a:bodyPr/>
                    <a:lstStyle/>
                    <a:p>
                      <a:pPr>
                        <a:lnSpc>
                          <a:spcPct val="90000"/>
                        </a:lnSpc>
                      </a:pPr>
                      <a:r>
                        <a:rPr lang="en-US" sz="1600" dirty="0" smtClean="0"/>
                        <a:t>Established competed Strategic Astrophysics Technology (SAT) program element; directed technology funding for WFIRST and other large-scale decadal priorities.</a:t>
                      </a:r>
                      <a:endParaRPr lang="en-US" sz="1600" dirty="0"/>
                    </a:p>
                  </a:txBody>
                  <a:tcPr>
                    <a:solidFill>
                      <a:srgbClr val="FFFF00"/>
                    </a:solidFill>
                  </a:tcPr>
                </a:tc>
              </a:tr>
              <a:tr h="370840">
                <a:tc>
                  <a:txBody>
                    <a:bodyPr/>
                    <a:lstStyle/>
                    <a:p>
                      <a:pPr>
                        <a:lnSpc>
                          <a:spcPct val="90000"/>
                        </a:lnSpc>
                      </a:pPr>
                      <a:r>
                        <a:rPr lang="en-US" sz="1800" dirty="0" smtClean="0"/>
                        <a:t>Small-scale. Future Ultraviolet-Visible Space Capability</a:t>
                      </a:r>
                      <a:endParaRPr lang="en-US" sz="1800" dirty="0"/>
                    </a:p>
                  </a:txBody>
                  <a:tcPr>
                    <a:solidFill>
                      <a:srgbClr val="FFFF00"/>
                    </a:solidFill>
                  </a:tcPr>
                </a:tc>
                <a:tc>
                  <a:txBody>
                    <a:bodyPr/>
                    <a:lstStyle/>
                    <a:p>
                      <a:pPr>
                        <a:lnSpc>
                          <a:spcPct val="90000"/>
                        </a:lnSpc>
                      </a:pPr>
                      <a:r>
                        <a:rPr lang="en-US" sz="1600" dirty="0" smtClean="0"/>
                        <a:t>Strategic Astrophysics Technology (SAT) investments.</a:t>
                      </a:r>
                      <a:endParaRPr lang="en-US" sz="1600" dirty="0"/>
                    </a:p>
                  </a:txBody>
                  <a:tcPr>
                    <a:solidFill>
                      <a:srgbClr val="FFFF00"/>
                    </a:solidFill>
                  </a:tcPr>
                </a:tc>
              </a:tr>
              <a:tr h="370840">
                <a:tc>
                  <a:txBody>
                    <a:bodyPr/>
                    <a:lstStyle/>
                    <a:p>
                      <a:pPr>
                        <a:lnSpc>
                          <a:spcPct val="90000"/>
                        </a:lnSpc>
                      </a:pPr>
                      <a:r>
                        <a:rPr lang="en-US" sz="1800" dirty="0" smtClean="0"/>
                        <a:t>Small-scale. SPICA (U.S. contribution to JAXA-led)</a:t>
                      </a:r>
                      <a:endParaRPr lang="en-US" sz="1800" dirty="0"/>
                    </a:p>
                  </a:txBody>
                  <a:tcPr/>
                </a:tc>
                <a:tc>
                  <a:txBody>
                    <a:bodyPr/>
                    <a:lstStyle/>
                    <a:p>
                      <a:pPr>
                        <a:lnSpc>
                          <a:spcPct val="90000"/>
                        </a:lnSpc>
                      </a:pPr>
                      <a:r>
                        <a:rPr lang="en-US" sz="1600" dirty="0" smtClean="0"/>
                        <a:t>Not supported as a strategic contribution; candidate for Explorer Mission of Opportunity.</a:t>
                      </a:r>
                      <a:endParaRPr lang="en-US" sz="1600" dirty="0"/>
                    </a:p>
                  </a:txBody>
                  <a:tcPr/>
                </a:tc>
              </a:tr>
            </a:tbl>
          </a:graphicData>
        </a:graphic>
      </p:graphicFrame>
      <p:sp>
        <p:nvSpPr>
          <p:cNvPr id="5" name="TextBox 4"/>
          <p:cNvSpPr txBox="1"/>
          <p:nvPr/>
        </p:nvSpPr>
        <p:spPr>
          <a:xfrm>
            <a:off x="5225144" y="6028128"/>
            <a:ext cx="3697793" cy="707886"/>
          </a:xfrm>
          <a:prstGeom prst="rect">
            <a:avLst/>
          </a:prstGeom>
          <a:solidFill>
            <a:srgbClr val="0000FF"/>
          </a:solidFill>
        </p:spPr>
        <p:txBody>
          <a:bodyPr wrap="square" rtlCol="0">
            <a:spAutoFit/>
          </a:bodyPr>
          <a:lstStyle/>
          <a:p>
            <a:r>
              <a:rPr lang="en-US" dirty="0" smtClean="0">
                <a:solidFill>
                  <a:srgbClr val="FFFFFF"/>
                </a:solidFill>
              </a:rPr>
              <a:t>Starting in FY17  – a Total of </a:t>
            </a:r>
            <a:r>
              <a:rPr lang="en-US" dirty="0" smtClean="0">
                <a:solidFill>
                  <a:srgbClr val="FFFFFF"/>
                </a:solidFill>
              </a:rPr>
              <a:t>$20M </a:t>
            </a:r>
            <a:r>
              <a:rPr lang="en-US" dirty="0" smtClean="0">
                <a:solidFill>
                  <a:srgbClr val="FFFFFF"/>
                </a:solidFill>
              </a:rPr>
              <a:t>per year will be available </a:t>
            </a:r>
            <a:endParaRPr lang="en-US" dirty="0">
              <a:solidFill>
                <a:srgbClr val="FFFFFF"/>
              </a:solidFill>
            </a:endParaRPr>
          </a:p>
        </p:txBody>
      </p:sp>
    </p:spTree>
    <p:extLst>
      <p:ext uri="{BB962C8B-B14F-4D97-AF65-F5344CB8AC3E}">
        <p14:creationId xmlns:p14="http://schemas.microsoft.com/office/powerpoint/2010/main" val="36516649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83219" y="203200"/>
            <a:ext cx="7248525" cy="469900"/>
          </a:xfrm>
        </p:spPr>
        <p:txBody>
          <a:bodyPr/>
          <a:lstStyle/>
          <a:p>
            <a:r>
              <a:rPr lang="en-US" dirty="0"/>
              <a:t>Astrophysics Research Program </a:t>
            </a:r>
            <a:r>
              <a:rPr lang="en-US" dirty="0" smtClean="0"/>
              <a:t>Funding</a:t>
            </a:r>
            <a:br>
              <a:rPr lang="en-US" dirty="0" smtClean="0"/>
            </a:br>
            <a:r>
              <a:rPr lang="en-US" sz="2000" dirty="0" smtClean="0"/>
              <a:t>Snapshot: Most Recent Year</a:t>
            </a:r>
            <a:endParaRPr lang="en-US" dirty="0"/>
          </a:p>
        </p:txBody>
      </p:sp>
      <p:sp>
        <p:nvSpPr>
          <p:cNvPr id="8" name="TextBox 7"/>
          <p:cNvSpPr txBox="1"/>
          <p:nvPr/>
        </p:nvSpPr>
        <p:spPr>
          <a:xfrm>
            <a:off x="457200" y="4572000"/>
            <a:ext cx="8305800" cy="369332"/>
          </a:xfrm>
          <a:prstGeom prst="rect">
            <a:avLst/>
          </a:prstGeom>
          <a:noFill/>
        </p:spPr>
        <p:txBody>
          <a:bodyPr wrap="square" rtlCol="0">
            <a:spAutoFit/>
          </a:bodyPr>
          <a:lstStyle/>
          <a:p>
            <a:endParaRPr lang="en-US" dirty="0" smtClean="0">
              <a:solidFill>
                <a:srgbClr val="000000"/>
              </a:solidFill>
            </a:endParaRPr>
          </a:p>
        </p:txBody>
      </p:sp>
      <p:sp>
        <p:nvSpPr>
          <p:cNvPr id="6" name="TextBox 5"/>
          <p:cNvSpPr txBox="1"/>
          <p:nvPr/>
        </p:nvSpPr>
        <p:spPr>
          <a:xfrm>
            <a:off x="950473" y="1230868"/>
            <a:ext cx="518404" cy="369332"/>
          </a:xfrm>
          <a:prstGeom prst="rect">
            <a:avLst/>
          </a:prstGeom>
          <a:solidFill>
            <a:srgbClr val="FFFFFF"/>
          </a:solidFill>
          <a:ln>
            <a:noFill/>
          </a:ln>
        </p:spPr>
        <p:txBody>
          <a:bodyPr wrap="none" rtlCol="0">
            <a:spAutoFit/>
          </a:bodyPr>
          <a:lstStyle/>
          <a:p>
            <a:r>
              <a:rPr lang="en-US" dirty="0" smtClean="0">
                <a:solidFill>
                  <a:srgbClr val="FFFFFF"/>
                </a:solidFill>
              </a:rPr>
              <a:t>~ ~</a:t>
            </a:r>
            <a:endParaRPr lang="en-US" dirty="0">
              <a:solidFill>
                <a:srgbClr val="FFFFFF"/>
              </a:solidFill>
            </a:endParaRPr>
          </a:p>
        </p:txBody>
      </p:sp>
      <p:sp>
        <p:nvSpPr>
          <p:cNvPr id="13" name="TextBox 12"/>
          <p:cNvSpPr txBox="1"/>
          <p:nvPr/>
        </p:nvSpPr>
        <p:spPr>
          <a:xfrm>
            <a:off x="457200" y="4572000"/>
            <a:ext cx="8305800" cy="369332"/>
          </a:xfrm>
          <a:prstGeom prst="rect">
            <a:avLst/>
          </a:prstGeom>
          <a:noFill/>
        </p:spPr>
        <p:txBody>
          <a:bodyPr wrap="square" rtlCol="0">
            <a:spAutoFit/>
          </a:bodyPr>
          <a:lstStyle/>
          <a:p>
            <a:endParaRPr lang="en-US" dirty="0" smtClean="0">
              <a:solidFill>
                <a:srgbClr val="000000"/>
              </a:solidFill>
            </a:endParaRPr>
          </a:p>
        </p:txBody>
      </p:sp>
      <p:pic>
        <p:nvPicPr>
          <p:cNvPr id="16" name="Picture 1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28337" y="2697231"/>
            <a:ext cx="4072267" cy="4345151"/>
          </a:xfrm>
          <a:prstGeom prst="rect">
            <a:avLst/>
          </a:prstGeom>
        </p:spPr>
      </p:pic>
      <p:graphicFrame>
        <p:nvGraphicFramePr>
          <p:cNvPr id="17" name="Table 16"/>
          <p:cNvGraphicFramePr>
            <a:graphicFrameLocks noGrp="1"/>
          </p:cNvGraphicFramePr>
          <p:nvPr>
            <p:extLst>
              <p:ext uri="{D42A27DB-BD31-4B8C-83A1-F6EECF244321}">
                <p14:modId xmlns:p14="http://schemas.microsoft.com/office/powerpoint/2010/main" val="3009073144"/>
              </p:ext>
            </p:extLst>
          </p:nvPr>
        </p:nvGraphicFramePr>
        <p:xfrm>
          <a:off x="1953843" y="705550"/>
          <a:ext cx="6809156" cy="2207185"/>
        </p:xfrm>
        <a:graphic>
          <a:graphicData uri="http://schemas.openxmlformats.org/drawingml/2006/table">
            <a:tbl>
              <a:tblPr/>
              <a:tblGrid>
                <a:gridCol w="1005899"/>
                <a:gridCol w="1160651"/>
                <a:gridCol w="947864"/>
                <a:gridCol w="947866"/>
                <a:gridCol w="1373438"/>
                <a:gridCol w="1373438"/>
              </a:tblGrid>
              <a:tr h="335280">
                <a:tc rowSpan="2">
                  <a:txBody>
                    <a:bodyPr/>
                    <a:lstStyle/>
                    <a:p>
                      <a:pPr marL="0" marR="0" indent="0" algn="l" defTabSz="456899" rtl="0" eaLnBrk="1" fontAlgn="b" latinLnBrk="0" hangingPunct="1">
                        <a:lnSpc>
                          <a:spcPct val="100000"/>
                        </a:lnSpc>
                        <a:spcBef>
                          <a:spcPts val="0"/>
                        </a:spcBef>
                        <a:spcAft>
                          <a:spcPts val="0"/>
                        </a:spcAft>
                        <a:buClrTx/>
                        <a:buSzTx/>
                        <a:buFontTx/>
                        <a:buNone/>
                        <a:tabLst/>
                        <a:defRPr/>
                      </a:pPr>
                      <a:endParaRPr lang="en-US" sz="1400" b="0" i="0" u="none" strike="noStrike" dirty="0">
                        <a:solidFill>
                          <a:srgbClr val="435F95"/>
                        </a:solidFill>
                        <a:effectLst/>
                        <a:latin typeface="Arial"/>
                      </a:endParaRPr>
                    </a:p>
                  </a:txBody>
                  <a:tcPr marL="12700" marR="12700" marT="12700" marB="0">
                    <a:lnL w="28575" cap="flat" cmpd="sng" algn="ctr">
                      <a:noFill/>
                      <a:prstDash val="solid"/>
                      <a:round/>
                      <a:headEnd type="none" w="med" len="med"/>
                      <a:tailEnd type="none" w="med" len="med"/>
                    </a:lnL>
                    <a:lnR>
                      <a:noFill/>
                    </a:lnR>
                    <a:lnT w="28575" cap="flat" cmpd="sng" algn="ctr">
                      <a:no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algn="ctr" fontAlgn="b"/>
                      <a:r>
                        <a:rPr lang="en-US" sz="1600" b="0" i="0" u="none" strike="noStrike" dirty="0">
                          <a:solidFill>
                            <a:srgbClr val="435F95"/>
                          </a:solidFill>
                          <a:effectLst/>
                          <a:latin typeface="Arial"/>
                        </a:rPr>
                        <a:t>Proposals</a:t>
                      </a:r>
                    </a:p>
                  </a:txBody>
                  <a:tcPr marL="12700" marR="12700" marT="12700" marB="0" anchor="b">
                    <a:lnL>
                      <a:noFill/>
                    </a:lnL>
                    <a:lnR>
                      <a:noFill/>
                    </a:lnR>
                    <a:lnT w="28575" cap="flat" cmpd="sng" algn="ctr">
                      <a:no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algn="ctr" fontAlgn="b"/>
                      <a:r>
                        <a:rPr lang="en-US" sz="1600" b="0" i="0" u="none" strike="noStrike" dirty="0">
                          <a:solidFill>
                            <a:srgbClr val="435F95"/>
                          </a:solidFill>
                          <a:effectLst/>
                          <a:latin typeface="Arial"/>
                        </a:rPr>
                        <a:t>Year-1</a:t>
                      </a:r>
                    </a:p>
                  </a:txBody>
                  <a:tcPr marL="12700" marR="12700" marT="12700" marB="0" anchor="b">
                    <a:lnL>
                      <a:noFill/>
                    </a:lnL>
                    <a:lnR>
                      <a:noFill/>
                    </a:lnR>
                    <a:lnT w="28575" cap="flat" cmpd="sng" algn="ctr">
                      <a:no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algn="ctr" fontAlgn="b"/>
                      <a:r>
                        <a:rPr lang="en-US" sz="1600" b="0" i="0" u="none" strike="noStrike" dirty="0" smtClean="0">
                          <a:solidFill>
                            <a:srgbClr val="435F95"/>
                          </a:solidFill>
                          <a:effectLst/>
                          <a:latin typeface="Arial"/>
                        </a:rPr>
                        <a:t>Proposals</a:t>
                      </a:r>
                      <a:endParaRPr lang="en-US" sz="1600" b="0" i="0" u="none" strike="noStrike" dirty="0">
                        <a:solidFill>
                          <a:srgbClr val="435F95"/>
                        </a:solidFill>
                        <a:effectLst/>
                        <a:latin typeface="Arial"/>
                      </a:endParaRPr>
                    </a:p>
                  </a:txBody>
                  <a:tcPr marL="12700" marR="12700" marT="12700" marB="0" anchor="b">
                    <a:lnL>
                      <a:noFill/>
                    </a:lnL>
                    <a:lnR>
                      <a:noFill/>
                    </a:lnR>
                    <a:lnT w="28575" cap="flat" cmpd="sng" algn="ctr">
                      <a:no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algn="ctr" fontAlgn="b"/>
                      <a:r>
                        <a:rPr lang="en-US" sz="1600" b="0" i="0" u="none" strike="noStrike">
                          <a:solidFill>
                            <a:srgbClr val="435F95"/>
                          </a:solidFill>
                          <a:effectLst/>
                          <a:latin typeface="Arial"/>
                        </a:rPr>
                        <a:t>Success</a:t>
                      </a:r>
                    </a:p>
                  </a:txBody>
                  <a:tcPr marL="12700" marR="12700" marT="12700" marB="0" anchor="b">
                    <a:lnL>
                      <a:noFill/>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algn="ctr" fontAlgn="b"/>
                      <a:r>
                        <a:rPr lang="en-US" sz="1600" b="0" i="0" u="none" strike="noStrike" dirty="0" smtClean="0">
                          <a:solidFill>
                            <a:srgbClr val="435F95"/>
                          </a:solidFill>
                          <a:effectLst/>
                          <a:latin typeface="Arial"/>
                        </a:rPr>
                        <a:t>Proposals</a:t>
                      </a:r>
                      <a:endParaRPr lang="en-US" sz="1600" b="0" i="0" u="none" strike="noStrike" dirty="0">
                        <a:solidFill>
                          <a:srgbClr val="435F95"/>
                        </a:solidFill>
                        <a:effectLst/>
                        <a:latin typeface="Arial"/>
                      </a:endParaRPr>
                    </a:p>
                  </a:txBody>
                  <a:tcPr marL="12700" marR="12700" marT="12700" marB="0" anchor="b">
                    <a:lnL>
                      <a:noFill/>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a:noFill/>
                    </a:lnB>
                    <a:lnTlToBr w="12700" cmpd="sng">
                      <a:noFill/>
                      <a:prstDash val="solid"/>
                    </a:lnTlToBr>
                    <a:lnBlToTr w="12700" cmpd="sng">
                      <a:noFill/>
                      <a:prstDash val="solid"/>
                    </a:lnBlToTr>
                  </a:tcPr>
                </a:tc>
              </a:tr>
              <a:tr h="267415">
                <a:tc vMerge="1">
                  <a:txBody>
                    <a:bodyPr/>
                    <a:lstStyle/>
                    <a:p>
                      <a:pPr algn="l" fontAlgn="b"/>
                      <a:endParaRPr lang="en-US" sz="1600" b="0" i="0" u="none" strike="noStrike" dirty="0">
                        <a:solidFill>
                          <a:srgbClr val="435F95"/>
                        </a:solidFill>
                        <a:effectLst/>
                        <a:latin typeface="Arial"/>
                      </a:endParaRPr>
                    </a:p>
                  </a:txBody>
                  <a:tcPr marL="12700" marR="12700" marT="12700" marB="0">
                    <a:lnL>
                      <a:noFill/>
                    </a:lnL>
                    <a:lnR>
                      <a:noFill/>
                    </a:lnR>
                    <a:lnT>
                      <a:noFill/>
                    </a:lnT>
                    <a:lnB>
                      <a:noFill/>
                    </a:lnB>
                  </a:tcPr>
                </a:tc>
                <a:tc>
                  <a:txBody>
                    <a:bodyPr/>
                    <a:lstStyle/>
                    <a:p>
                      <a:pPr algn="ctr" fontAlgn="b"/>
                      <a:r>
                        <a:rPr lang="en-US" sz="1600" b="0" i="0" u="none" strike="noStrike" dirty="0">
                          <a:solidFill>
                            <a:srgbClr val="435F95"/>
                          </a:solidFill>
                          <a:effectLst/>
                          <a:latin typeface="Arial"/>
                        </a:rPr>
                        <a:t>Rec'd</a:t>
                      </a:r>
                    </a:p>
                  </a:txBody>
                  <a:tcPr marL="12700" marR="12700" marT="12700" marB="0" anchor="b">
                    <a:lnL>
                      <a:noFill/>
                    </a:lnL>
                    <a:lnR>
                      <a:noFill/>
                    </a:lnR>
                    <a:lnT>
                      <a:noFill/>
                    </a:lnT>
                    <a:lnB>
                      <a:noFill/>
                    </a:lnB>
                    <a:lnTlToBr w="12700" cmpd="sng">
                      <a:noFill/>
                      <a:prstDash val="solid"/>
                    </a:lnTlToBr>
                    <a:lnBlToTr w="12700" cmpd="sng">
                      <a:noFill/>
                      <a:prstDash val="solid"/>
                    </a:lnBlToTr>
                  </a:tcPr>
                </a:tc>
                <a:tc>
                  <a:txBody>
                    <a:bodyPr/>
                    <a:lstStyle/>
                    <a:p>
                      <a:pPr algn="ctr" fontAlgn="b"/>
                      <a:r>
                        <a:rPr lang="en-US" sz="1600" b="0" i="0" u="none" strike="noStrike" dirty="0">
                          <a:solidFill>
                            <a:srgbClr val="435F95"/>
                          </a:solidFill>
                          <a:effectLst/>
                          <a:latin typeface="Arial"/>
                        </a:rPr>
                        <a:t>$M</a:t>
                      </a:r>
                    </a:p>
                  </a:txBody>
                  <a:tcPr marL="12700" marR="12700" marT="12700" marB="0" anchor="b">
                    <a:lnL>
                      <a:noFill/>
                    </a:lnL>
                    <a:lnR>
                      <a:noFill/>
                    </a:lnR>
                    <a:lnT>
                      <a:noFill/>
                    </a:lnT>
                    <a:lnB>
                      <a:noFill/>
                    </a:lnB>
                    <a:lnTlToBr w="12700" cmpd="sng">
                      <a:noFill/>
                      <a:prstDash val="solid"/>
                    </a:lnTlToBr>
                    <a:lnBlToTr w="12700" cmpd="sng">
                      <a:noFill/>
                      <a:prstDash val="solid"/>
                    </a:lnBlToTr>
                  </a:tcPr>
                </a:tc>
                <a:tc>
                  <a:txBody>
                    <a:bodyPr/>
                    <a:lstStyle/>
                    <a:p>
                      <a:pPr marL="0" marR="0" indent="0" algn="ctr" defTabSz="456899" rtl="0" eaLnBrk="1" fontAlgn="b" latinLnBrk="0" hangingPunct="1">
                        <a:lnSpc>
                          <a:spcPct val="100000"/>
                        </a:lnSpc>
                        <a:spcBef>
                          <a:spcPts val="0"/>
                        </a:spcBef>
                        <a:spcAft>
                          <a:spcPts val="0"/>
                        </a:spcAft>
                        <a:buClrTx/>
                        <a:buSzTx/>
                        <a:buFontTx/>
                        <a:buNone/>
                        <a:tabLst/>
                        <a:defRPr/>
                      </a:pPr>
                      <a:r>
                        <a:rPr lang="en-US" sz="1600" b="0" i="0" u="none" strike="noStrike" dirty="0" smtClean="0">
                          <a:solidFill>
                            <a:srgbClr val="435F95"/>
                          </a:solidFill>
                          <a:effectLst/>
                          <a:latin typeface="+mn-lt"/>
                        </a:rPr>
                        <a:t>selected</a:t>
                      </a:r>
                    </a:p>
                  </a:txBody>
                  <a:tcPr marL="12700" marR="12700" marT="12700" marB="0" anchor="b">
                    <a:lnL>
                      <a:noFill/>
                    </a:lnL>
                    <a:lnR>
                      <a:noFill/>
                    </a:lnR>
                    <a:lnT>
                      <a:noFill/>
                    </a:lnT>
                    <a:lnB>
                      <a:noFill/>
                    </a:lnB>
                    <a:lnTlToBr w="12700" cmpd="sng">
                      <a:noFill/>
                      <a:prstDash val="solid"/>
                    </a:lnTlToBr>
                    <a:lnBlToTr w="12700" cmpd="sng">
                      <a:noFill/>
                      <a:prstDash val="solid"/>
                    </a:lnBlToTr>
                  </a:tcPr>
                </a:tc>
                <a:tc>
                  <a:txBody>
                    <a:bodyPr/>
                    <a:lstStyle/>
                    <a:p>
                      <a:pPr algn="ctr" fontAlgn="b"/>
                      <a:r>
                        <a:rPr lang="en-US" sz="1600" b="0" i="0" u="none" strike="noStrike" dirty="0">
                          <a:solidFill>
                            <a:srgbClr val="435F95"/>
                          </a:solidFill>
                          <a:effectLst/>
                          <a:latin typeface="Arial"/>
                        </a:rPr>
                        <a:t>Rate</a:t>
                      </a:r>
                    </a:p>
                  </a:txBody>
                  <a:tcPr marL="12700" marR="12700" marT="12700" marB="0" anchor="b">
                    <a:lnL>
                      <a:noFill/>
                    </a:lnL>
                    <a:lnR w="28575"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algn="ctr" fontAlgn="b"/>
                      <a:r>
                        <a:rPr lang="en-US" sz="1600" b="0" i="0" u="none" strike="noStrike" dirty="0" smtClean="0">
                          <a:solidFill>
                            <a:srgbClr val="435F95"/>
                          </a:solidFill>
                          <a:effectLst/>
                          <a:latin typeface="Arial"/>
                        </a:rPr>
                        <a:t>Rec’d 2015</a:t>
                      </a:r>
                      <a:endParaRPr lang="en-US" sz="1600" b="0" i="0" u="none" strike="noStrike" dirty="0">
                        <a:solidFill>
                          <a:srgbClr val="435F95"/>
                        </a:solidFill>
                        <a:effectLst/>
                        <a:latin typeface="Arial"/>
                      </a:endParaRPr>
                    </a:p>
                  </a:txBody>
                  <a:tcPr marL="12700" marR="12700" marT="12700" marB="0" anchor="b">
                    <a:lnL>
                      <a:noFill/>
                    </a:lnL>
                    <a:lnR w="28575"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r>
              <a:tr h="267415">
                <a:tc>
                  <a:txBody>
                    <a:bodyPr/>
                    <a:lstStyle/>
                    <a:p>
                      <a:pPr algn="l" fontAlgn="b"/>
                      <a:r>
                        <a:rPr lang="en-US" sz="1600" b="0" i="0" u="none" strike="noStrike" dirty="0">
                          <a:solidFill>
                            <a:srgbClr val="435F95"/>
                          </a:solidFill>
                          <a:effectLst/>
                          <a:latin typeface="Arial"/>
                        </a:rPr>
                        <a:t>APRA-13</a:t>
                      </a:r>
                    </a:p>
                  </a:txBody>
                  <a:tcPr marL="12700" marR="12700" marT="12700" marB="0" anchor="b">
                    <a:lnL w="28575"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tcPr>
                </a:tc>
                <a:tc>
                  <a:txBody>
                    <a:bodyPr/>
                    <a:lstStyle/>
                    <a:p>
                      <a:pPr algn="ctr" fontAlgn="ctr"/>
                      <a:r>
                        <a:rPr lang="en-US" sz="1600" b="0" i="0" u="none" strike="noStrike" dirty="0" smtClean="0">
                          <a:solidFill>
                            <a:srgbClr val="000000"/>
                          </a:solidFill>
                          <a:effectLst/>
                          <a:latin typeface="Arial"/>
                        </a:rPr>
                        <a:t>179</a:t>
                      </a:r>
                      <a:endParaRPr lang="en-US" sz="1600" b="0" i="0" u="none" strike="noStrike" dirty="0">
                        <a:solidFill>
                          <a:srgbClr val="000000"/>
                        </a:solidFill>
                        <a:effectLst/>
                        <a:latin typeface="Arial"/>
                      </a:endParaRPr>
                    </a:p>
                  </a:txBody>
                  <a:tcPr marL="12700" marR="12700" marT="12700" marB="0" anchor="ctr">
                    <a:lnL>
                      <a:noFill/>
                    </a:lnL>
                    <a:lnR>
                      <a:noFill/>
                    </a:lnR>
                    <a:lnT>
                      <a:noFill/>
                    </a:lnT>
                    <a:lnB>
                      <a:noFill/>
                    </a:lnB>
                    <a:lnTlToBr w="12700" cmpd="sng">
                      <a:noFill/>
                      <a:prstDash val="solid"/>
                    </a:lnTlToBr>
                    <a:lnBlToTr w="12700" cmpd="sng">
                      <a:noFill/>
                      <a:prstDash val="solid"/>
                    </a:lnBlToTr>
                  </a:tcPr>
                </a:tc>
                <a:tc>
                  <a:txBody>
                    <a:bodyPr/>
                    <a:lstStyle/>
                    <a:p>
                      <a:pPr algn="ctr" fontAlgn="ctr"/>
                      <a:r>
                        <a:rPr lang="en-US" sz="1600" b="0" i="0" u="none" strike="noStrike" dirty="0" smtClean="0">
                          <a:solidFill>
                            <a:srgbClr val="000000"/>
                          </a:solidFill>
                          <a:effectLst/>
                          <a:latin typeface="Arial"/>
                        </a:rPr>
                        <a:t>10.0</a:t>
                      </a:r>
                      <a:endParaRPr lang="en-US" sz="1600" b="0" i="0" u="none" strike="noStrike" dirty="0">
                        <a:solidFill>
                          <a:srgbClr val="000000"/>
                        </a:solidFill>
                        <a:effectLst/>
                        <a:latin typeface="Arial"/>
                      </a:endParaRPr>
                    </a:p>
                  </a:txBody>
                  <a:tcPr marL="12700" marR="12700" marT="12700" marB="0" anchor="ctr">
                    <a:lnL>
                      <a:noFill/>
                    </a:lnL>
                    <a:lnR>
                      <a:noFill/>
                    </a:lnR>
                    <a:lnT>
                      <a:noFill/>
                    </a:lnT>
                    <a:lnB>
                      <a:noFill/>
                    </a:lnB>
                    <a:lnTlToBr w="12700" cmpd="sng">
                      <a:noFill/>
                      <a:prstDash val="solid"/>
                    </a:lnTlToBr>
                    <a:lnBlToTr w="12700" cmpd="sng">
                      <a:noFill/>
                      <a:prstDash val="solid"/>
                    </a:lnBlToTr>
                  </a:tcPr>
                </a:tc>
                <a:tc>
                  <a:txBody>
                    <a:bodyPr/>
                    <a:lstStyle/>
                    <a:p>
                      <a:pPr algn="ctr" fontAlgn="ctr"/>
                      <a:r>
                        <a:rPr lang="en-US" sz="1600" b="0" i="0" u="none" strike="noStrike" dirty="0" smtClean="0">
                          <a:solidFill>
                            <a:srgbClr val="000000"/>
                          </a:solidFill>
                          <a:effectLst/>
                          <a:latin typeface="Arial"/>
                        </a:rPr>
                        <a:t>43</a:t>
                      </a:r>
                      <a:endParaRPr lang="en-US" sz="1600" b="0" i="0" u="none" strike="noStrike" dirty="0">
                        <a:solidFill>
                          <a:srgbClr val="000000"/>
                        </a:solidFill>
                        <a:effectLst/>
                        <a:latin typeface="Arial"/>
                      </a:endParaRPr>
                    </a:p>
                  </a:txBody>
                  <a:tcPr marL="12700" marR="12700" marT="12700" marB="0" anchor="ctr">
                    <a:lnL>
                      <a:noFill/>
                    </a:lnL>
                    <a:lnR>
                      <a:noFill/>
                    </a:lnR>
                    <a:lnT>
                      <a:noFill/>
                    </a:lnT>
                    <a:lnB>
                      <a:noFill/>
                    </a:lnB>
                    <a:lnTlToBr w="12700" cmpd="sng">
                      <a:noFill/>
                      <a:prstDash val="solid"/>
                    </a:lnTlToBr>
                    <a:lnBlToTr w="12700" cmpd="sng">
                      <a:noFill/>
                      <a:prstDash val="solid"/>
                    </a:lnBlToTr>
                  </a:tcPr>
                </a:tc>
                <a:tc>
                  <a:txBody>
                    <a:bodyPr/>
                    <a:lstStyle/>
                    <a:p>
                      <a:pPr algn="ctr" fontAlgn="ctr"/>
                      <a:r>
                        <a:rPr lang="en-US" sz="1600" b="0" i="0" u="none" strike="noStrike" dirty="0" smtClean="0">
                          <a:solidFill>
                            <a:srgbClr val="000000"/>
                          </a:solidFill>
                          <a:effectLst/>
                          <a:latin typeface="Arial"/>
                        </a:rPr>
                        <a:t>24%</a:t>
                      </a:r>
                      <a:endParaRPr lang="en-US" sz="1600" b="0" i="0" u="none" strike="noStrike" dirty="0">
                        <a:solidFill>
                          <a:srgbClr val="000000"/>
                        </a:solidFill>
                        <a:effectLst/>
                        <a:latin typeface="Arial"/>
                      </a:endParaRPr>
                    </a:p>
                  </a:txBody>
                  <a:tcPr marL="12700" marR="12700" marT="12700" marB="0" anchor="ctr">
                    <a:lnL>
                      <a:noFill/>
                    </a:lnL>
                    <a:lnR w="28575"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algn="ctr" fontAlgn="ctr"/>
                      <a:r>
                        <a:rPr lang="en-US" sz="1600" b="0" i="0" u="none" strike="noStrike" dirty="0" smtClean="0">
                          <a:solidFill>
                            <a:srgbClr val="000000"/>
                          </a:solidFill>
                          <a:effectLst/>
                          <a:latin typeface="Arial"/>
                        </a:rPr>
                        <a:t>151</a:t>
                      </a:r>
                      <a:endParaRPr lang="en-US" sz="1600" b="0" i="0" u="none" strike="noStrike" dirty="0">
                        <a:solidFill>
                          <a:srgbClr val="000000"/>
                        </a:solidFill>
                        <a:effectLst/>
                        <a:latin typeface="Arial"/>
                      </a:endParaRPr>
                    </a:p>
                  </a:txBody>
                  <a:tcPr marL="12700" marR="12700" marT="12700" marB="0" anchor="ctr">
                    <a:lnL>
                      <a:noFill/>
                    </a:lnL>
                    <a:lnR w="28575"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r>
              <a:tr h="267415">
                <a:tc>
                  <a:txBody>
                    <a:bodyPr/>
                    <a:lstStyle/>
                    <a:p>
                      <a:pPr algn="l" fontAlgn="b"/>
                      <a:r>
                        <a:rPr lang="en-US" sz="1600" b="0" i="0" u="none" strike="noStrike" dirty="0">
                          <a:solidFill>
                            <a:srgbClr val="435F95"/>
                          </a:solidFill>
                          <a:effectLst/>
                          <a:latin typeface="Arial"/>
                        </a:rPr>
                        <a:t>SAT-13</a:t>
                      </a:r>
                    </a:p>
                  </a:txBody>
                  <a:tcPr marL="12700" marR="12700" marT="12700" marB="0" anchor="b">
                    <a:lnL w="28575"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tcPr>
                </a:tc>
                <a:tc>
                  <a:txBody>
                    <a:bodyPr/>
                    <a:lstStyle/>
                    <a:p>
                      <a:pPr algn="ctr" fontAlgn="ctr"/>
                      <a:r>
                        <a:rPr lang="en-US" sz="1600" b="0" i="0" u="none" strike="noStrike">
                          <a:solidFill>
                            <a:srgbClr val="000000"/>
                          </a:solidFill>
                          <a:effectLst/>
                          <a:latin typeface="Arial"/>
                        </a:rPr>
                        <a:t>18</a:t>
                      </a:r>
                    </a:p>
                  </a:txBody>
                  <a:tcPr marL="12700" marR="12700" marT="12700" marB="0" anchor="ctr">
                    <a:lnL>
                      <a:noFill/>
                    </a:lnL>
                    <a:lnR>
                      <a:noFill/>
                    </a:lnR>
                    <a:lnT>
                      <a:noFill/>
                    </a:lnT>
                    <a:lnB>
                      <a:noFill/>
                    </a:lnB>
                    <a:lnTlToBr w="12700" cmpd="sng">
                      <a:noFill/>
                      <a:prstDash val="solid"/>
                    </a:lnTlToBr>
                    <a:lnBlToTr w="12700" cmpd="sng">
                      <a:noFill/>
                      <a:prstDash val="solid"/>
                    </a:lnBlToTr>
                  </a:tcPr>
                </a:tc>
                <a:tc>
                  <a:txBody>
                    <a:bodyPr/>
                    <a:lstStyle/>
                    <a:p>
                      <a:pPr algn="ctr" fontAlgn="ctr"/>
                      <a:r>
                        <a:rPr lang="en-US" sz="1600" b="0" i="0" u="none" strike="noStrike" dirty="0">
                          <a:solidFill>
                            <a:srgbClr val="000000"/>
                          </a:solidFill>
                          <a:effectLst/>
                          <a:latin typeface="Arial"/>
                        </a:rPr>
                        <a:t>5.4</a:t>
                      </a:r>
                    </a:p>
                  </a:txBody>
                  <a:tcPr marL="12700" marR="12700" marT="12700" marB="0" anchor="ctr">
                    <a:lnL>
                      <a:noFill/>
                    </a:lnL>
                    <a:lnR>
                      <a:noFill/>
                    </a:lnR>
                    <a:lnT>
                      <a:noFill/>
                    </a:lnT>
                    <a:lnB>
                      <a:noFill/>
                    </a:lnB>
                    <a:lnTlToBr w="12700" cmpd="sng">
                      <a:noFill/>
                      <a:prstDash val="solid"/>
                    </a:lnTlToBr>
                    <a:lnBlToTr w="12700" cmpd="sng">
                      <a:noFill/>
                      <a:prstDash val="solid"/>
                    </a:lnBlToTr>
                  </a:tcPr>
                </a:tc>
                <a:tc>
                  <a:txBody>
                    <a:bodyPr/>
                    <a:lstStyle/>
                    <a:p>
                      <a:pPr algn="ctr" fontAlgn="ctr"/>
                      <a:r>
                        <a:rPr lang="en-US" sz="1600" b="0" i="0" u="none" strike="noStrike" dirty="0">
                          <a:solidFill>
                            <a:srgbClr val="000000"/>
                          </a:solidFill>
                          <a:effectLst/>
                          <a:latin typeface="Arial"/>
                        </a:rPr>
                        <a:t>10</a:t>
                      </a:r>
                    </a:p>
                  </a:txBody>
                  <a:tcPr marL="12700" marR="12700" marT="12700" marB="0" anchor="ctr">
                    <a:lnL>
                      <a:noFill/>
                    </a:lnL>
                    <a:lnR>
                      <a:noFill/>
                    </a:lnR>
                    <a:lnT>
                      <a:noFill/>
                    </a:lnT>
                    <a:lnB>
                      <a:noFill/>
                    </a:lnB>
                    <a:lnTlToBr w="12700" cmpd="sng">
                      <a:noFill/>
                      <a:prstDash val="solid"/>
                    </a:lnTlToBr>
                    <a:lnBlToTr w="12700" cmpd="sng">
                      <a:noFill/>
                      <a:prstDash val="solid"/>
                    </a:lnBlToTr>
                  </a:tcPr>
                </a:tc>
                <a:tc>
                  <a:txBody>
                    <a:bodyPr/>
                    <a:lstStyle/>
                    <a:p>
                      <a:pPr algn="ctr" fontAlgn="ctr"/>
                      <a:r>
                        <a:rPr lang="en-US" sz="1600" b="0" i="0" u="none" strike="noStrike" dirty="0">
                          <a:solidFill>
                            <a:srgbClr val="000000"/>
                          </a:solidFill>
                          <a:effectLst/>
                          <a:latin typeface="Arial"/>
                        </a:rPr>
                        <a:t>56%</a:t>
                      </a:r>
                    </a:p>
                  </a:txBody>
                  <a:tcPr marL="12700" marR="12700" marT="12700" marB="0" anchor="ctr">
                    <a:lnL>
                      <a:noFill/>
                    </a:lnL>
                    <a:lnR w="28575"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algn="ctr" fontAlgn="ctr"/>
                      <a:r>
                        <a:rPr lang="en-US" sz="1600" b="0" i="0" u="none" strike="noStrike" dirty="0" smtClean="0">
                          <a:solidFill>
                            <a:srgbClr val="000000"/>
                          </a:solidFill>
                          <a:effectLst/>
                          <a:latin typeface="Arial"/>
                        </a:rPr>
                        <a:t>28</a:t>
                      </a:r>
                      <a:endParaRPr lang="en-US" sz="1600" b="0" i="0" u="none" strike="noStrike" dirty="0">
                        <a:solidFill>
                          <a:srgbClr val="000000"/>
                        </a:solidFill>
                        <a:effectLst/>
                        <a:latin typeface="Arial"/>
                      </a:endParaRPr>
                    </a:p>
                  </a:txBody>
                  <a:tcPr marL="12700" marR="12700" marT="12700" marB="0" anchor="ctr">
                    <a:lnL>
                      <a:noFill/>
                    </a:lnL>
                    <a:lnR w="28575"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r>
              <a:tr h="267415">
                <a:tc>
                  <a:txBody>
                    <a:bodyPr/>
                    <a:lstStyle/>
                    <a:p>
                      <a:pPr algn="l" fontAlgn="b"/>
                      <a:r>
                        <a:rPr lang="en-US" sz="1600" b="0" i="0" u="none" strike="noStrike" dirty="0">
                          <a:solidFill>
                            <a:srgbClr val="435F95"/>
                          </a:solidFill>
                          <a:effectLst/>
                          <a:latin typeface="Arial"/>
                        </a:rPr>
                        <a:t>ADAP-14</a:t>
                      </a:r>
                    </a:p>
                  </a:txBody>
                  <a:tcPr marL="12700" marR="12700" marT="12700" marB="0" anchor="b">
                    <a:lnL w="28575"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tcPr>
                </a:tc>
                <a:tc>
                  <a:txBody>
                    <a:bodyPr/>
                    <a:lstStyle/>
                    <a:p>
                      <a:pPr algn="ctr" fontAlgn="ctr"/>
                      <a:r>
                        <a:rPr lang="en-US" sz="1600" b="0" i="0" u="none" strike="noStrike" dirty="0">
                          <a:solidFill>
                            <a:srgbClr val="000000"/>
                          </a:solidFill>
                          <a:effectLst/>
                          <a:latin typeface="Arial"/>
                        </a:rPr>
                        <a:t>300</a:t>
                      </a:r>
                    </a:p>
                  </a:txBody>
                  <a:tcPr marL="12700" marR="12700" marT="12700" marB="0" anchor="ctr">
                    <a:lnL>
                      <a:noFill/>
                    </a:lnL>
                    <a:lnR>
                      <a:noFill/>
                    </a:lnR>
                    <a:lnT>
                      <a:noFill/>
                    </a:lnT>
                    <a:lnB>
                      <a:noFill/>
                    </a:lnB>
                    <a:lnTlToBr w="12700" cmpd="sng">
                      <a:noFill/>
                      <a:prstDash val="solid"/>
                    </a:lnTlToBr>
                    <a:lnBlToTr w="12700" cmpd="sng">
                      <a:noFill/>
                      <a:prstDash val="solid"/>
                    </a:lnBlToTr>
                  </a:tcPr>
                </a:tc>
                <a:tc>
                  <a:txBody>
                    <a:bodyPr/>
                    <a:lstStyle/>
                    <a:p>
                      <a:pPr algn="ctr" fontAlgn="ctr"/>
                      <a:r>
                        <a:rPr lang="en-US" sz="1600" b="0" i="0" u="none" strike="noStrike">
                          <a:solidFill>
                            <a:srgbClr val="000000"/>
                          </a:solidFill>
                          <a:effectLst/>
                          <a:latin typeface="Arial"/>
                        </a:rPr>
                        <a:t>7.5</a:t>
                      </a:r>
                    </a:p>
                  </a:txBody>
                  <a:tcPr marL="12700" marR="12700" marT="12700" marB="0" anchor="ctr">
                    <a:lnL>
                      <a:noFill/>
                    </a:lnL>
                    <a:lnR>
                      <a:noFill/>
                    </a:lnR>
                    <a:lnT>
                      <a:noFill/>
                    </a:lnT>
                    <a:lnB>
                      <a:noFill/>
                    </a:lnB>
                    <a:lnTlToBr w="12700" cmpd="sng">
                      <a:noFill/>
                      <a:prstDash val="solid"/>
                    </a:lnTlToBr>
                    <a:lnBlToTr w="12700" cmpd="sng">
                      <a:noFill/>
                      <a:prstDash val="solid"/>
                    </a:lnBlToTr>
                  </a:tcPr>
                </a:tc>
                <a:tc>
                  <a:txBody>
                    <a:bodyPr/>
                    <a:lstStyle/>
                    <a:p>
                      <a:pPr algn="ctr" fontAlgn="ctr"/>
                      <a:r>
                        <a:rPr lang="en-US" sz="1600" b="0" i="0" u="none" strike="noStrike" dirty="0">
                          <a:solidFill>
                            <a:srgbClr val="000000"/>
                          </a:solidFill>
                          <a:effectLst/>
                          <a:latin typeface="Arial"/>
                        </a:rPr>
                        <a:t>62</a:t>
                      </a:r>
                    </a:p>
                  </a:txBody>
                  <a:tcPr marL="12700" marR="12700" marT="12700" marB="0" anchor="ctr">
                    <a:lnL>
                      <a:noFill/>
                    </a:lnL>
                    <a:lnR>
                      <a:noFill/>
                    </a:lnR>
                    <a:lnT>
                      <a:noFill/>
                    </a:lnT>
                    <a:lnB>
                      <a:noFill/>
                    </a:lnB>
                    <a:lnTlToBr w="12700" cmpd="sng">
                      <a:noFill/>
                      <a:prstDash val="solid"/>
                    </a:lnTlToBr>
                    <a:lnBlToTr w="12700" cmpd="sng">
                      <a:noFill/>
                      <a:prstDash val="solid"/>
                    </a:lnBlToTr>
                  </a:tcPr>
                </a:tc>
                <a:tc>
                  <a:txBody>
                    <a:bodyPr/>
                    <a:lstStyle/>
                    <a:p>
                      <a:pPr algn="ctr" fontAlgn="ctr"/>
                      <a:r>
                        <a:rPr lang="en-US" sz="1600" b="0" i="0" u="none" strike="noStrike" dirty="0">
                          <a:solidFill>
                            <a:srgbClr val="000000"/>
                          </a:solidFill>
                          <a:effectLst/>
                          <a:latin typeface="Arial"/>
                        </a:rPr>
                        <a:t>21%</a:t>
                      </a:r>
                    </a:p>
                  </a:txBody>
                  <a:tcPr marL="12700" marR="12700" marT="12700" marB="0" anchor="ctr">
                    <a:lnL>
                      <a:noFill/>
                    </a:lnL>
                    <a:lnR w="28575"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algn="ctr" fontAlgn="ctr"/>
                      <a:endParaRPr lang="en-US" sz="1600" b="0" i="0" u="none" strike="noStrike" dirty="0">
                        <a:solidFill>
                          <a:srgbClr val="000000"/>
                        </a:solidFill>
                        <a:effectLst/>
                        <a:latin typeface="Arial"/>
                      </a:endParaRPr>
                    </a:p>
                  </a:txBody>
                  <a:tcPr marL="12700" marR="12700" marT="12700" marB="0" anchor="ctr">
                    <a:lnL>
                      <a:noFill/>
                    </a:lnL>
                    <a:lnR w="28575"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r>
              <a:tr h="267415">
                <a:tc>
                  <a:txBody>
                    <a:bodyPr/>
                    <a:lstStyle/>
                    <a:p>
                      <a:pPr algn="l" fontAlgn="b"/>
                      <a:r>
                        <a:rPr lang="en-US" sz="1600" b="0" i="0" u="none" strike="noStrike" dirty="0">
                          <a:solidFill>
                            <a:srgbClr val="435F95"/>
                          </a:solidFill>
                          <a:effectLst/>
                          <a:latin typeface="Arial"/>
                        </a:rPr>
                        <a:t>XRP-14</a:t>
                      </a:r>
                    </a:p>
                  </a:txBody>
                  <a:tcPr marL="12700" marR="12700" marT="12700" marB="0" anchor="b">
                    <a:lnL w="28575"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tcPr>
                </a:tc>
                <a:tc>
                  <a:txBody>
                    <a:bodyPr/>
                    <a:lstStyle/>
                    <a:p>
                      <a:pPr algn="ctr" fontAlgn="ctr"/>
                      <a:r>
                        <a:rPr lang="en-US" sz="1600" b="0" i="0" u="none" strike="noStrike" dirty="0" smtClean="0">
                          <a:solidFill>
                            <a:srgbClr val="000000"/>
                          </a:solidFill>
                          <a:effectLst/>
                          <a:latin typeface="Arial"/>
                        </a:rPr>
                        <a:t>62</a:t>
                      </a:r>
                      <a:endParaRPr lang="en-US" sz="1600" b="0" i="0" u="none" strike="noStrike" dirty="0">
                        <a:solidFill>
                          <a:srgbClr val="000000"/>
                        </a:solidFill>
                        <a:effectLst/>
                        <a:latin typeface="Arial"/>
                      </a:endParaRPr>
                    </a:p>
                  </a:txBody>
                  <a:tcPr marL="12700" marR="12700" marT="12700" marB="0" anchor="ctr">
                    <a:lnL>
                      <a:noFill/>
                    </a:lnL>
                    <a:lnR>
                      <a:noFill/>
                    </a:lnR>
                    <a:lnT>
                      <a:noFill/>
                    </a:lnT>
                    <a:lnB>
                      <a:noFill/>
                    </a:lnB>
                    <a:lnTlToBr w="12700" cmpd="sng">
                      <a:noFill/>
                      <a:prstDash val="solid"/>
                    </a:lnTlToBr>
                    <a:lnBlToTr w="12700" cmpd="sng">
                      <a:noFill/>
                      <a:prstDash val="solid"/>
                    </a:lnBlToTr>
                  </a:tcPr>
                </a:tc>
                <a:tc>
                  <a:txBody>
                    <a:bodyPr/>
                    <a:lstStyle/>
                    <a:p>
                      <a:pPr algn="ctr" fontAlgn="ctr"/>
                      <a:r>
                        <a:rPr lang="en-US" sz="1600" b="0" i="0" u="none" strike="noStrike" dirty="0" smtClean="0">
                          <a:solidFill>
                            <a:srgbClr val="000000"/>
                          </a:solidFill>
                          <a:effectLst/>
                          <a:latin typeface="Arial"/>
                        </a:rPr>
                        <a:t>1.3</a:t>
                      </a:r>
                      <a:endParaRPr lang="en-US" sz="1600" b="0" i="0" u="none" strike="noStrike" dirty="0">
                        <a:solidFill>
                          <a:srgbClr val="000000"/>
                        </a:solidFill>
                        <a:effectLst/>
                        <a:latin typeface="Arial"/>
                      </a:endParaRPr>
                    </a:p>
                  </a:txBody>
                  <a:tcPr marL="12700" marR="12700" marT="12700" marB="0" anchor="ctr">
                    <a:lnL>
                      <a:noFill/>
                    </a:lnL>
                    <a:lnR>
                      <a:noFill/>
                    </a:lnR>
                    <a:lnT>
                      <a:noFill/>
                    </a:lnT>
                    <a:lnB>
                      <a:noFill/>
                    </a:lnB>
                    <a:lnTlToBr w="12700" cmpd="sng">
                      <a:noFill/>
                      <a:prstDash val="solid"/>
                    </a:lnTlToBr>
                    <a:lnBlToTr w="12700" cmpd="sng">
                      <a:noFill/>
                      <a:prstDash val="solid"/>
                    </a:lnBlToTr>
                  </a:tcPr>
                </a:tc>
                <a:tc>
                  <a:txBody>
                    <a:bodyPr/>
                    <a:lstStyle/>
                    <a:p>
                      <a:pPr algn="ctr" fontAlgn="ctr"/>
                      <a:r>
                        <a:rPr lang="en-US" sz="1600" b="0" i="0" u="none" strike="noStrike" dirty="0" smtClean="0">
                          <a:solidFill>
                            <a:srgbClr val="000000"/>
                          </a:solidFill>
                          <a:effectLst/>
                          <a:latin typeface="Arial"/>
                        </a:rPr>
                        <a:t>11</a:t>
                      </a:r>
                      <a:endParaRPr lang="en-US" sz="1600" b="0" i="0" u="none" strike="noStrike" dirty="0">
                        <a:solidFill>
                          <a:srgbClr val="000000"/>
                        </a:solidFill>
                        <a:effectLst/>
                        <a:latin typeface="Arial"/>
                      </a:endParaRPr>
                    </a:p>
                  </a:txBody>
                  <a:tcPr marL="12700" marR="12700" marT="12700" marB="0" anchor="ctr">
                    <a:lnL>
                      <a:noFill/>
                    </a:lnL>
                    <a:lnR>
                      <a:noFill/>
                    </a:lnR>
                    <a:lnT>
                      <a:noFill/>
                    </a:lnT>
                    <a:lnB>
                      <a:noFill/>
                    </a:lnB>
                    <a:lnTlToBr w="12700" cmpd="sng">
                      <a:noFill/>
                      <a:prstDash val="solid"/>
                    </a:lnTlToBr>
                    <a:lnBlToTr w="12700" cmpd="sng">
                      <a:noFill/>
                      <a:prstDash val="solid"/>
                    </a:lnBlToTr>
                  </a:tcPr>
                </a:tc>
                <a:tc>
                  <a:txBody>
                    <a:bodyPr/>
                    <a:lstStyle/>
                    <a:p>
                      <a:pPr algn="ctr" fontAlgn="ctr"/>
                      <a:r>
                        <a:rPr lang="en-US" sz="1600" b="0" i="0" u="none" strike="noStrike" dirty="0" smtClean="0">
                          <a:solidFill>
                            <a:srgbClr val="000000"/>
                          </a:solidFill>
                          <a:effectLst/>
                          <a:latin typeface="Arial"/>
                        </a:rPr>
                        <a:t>18%</a:t>
                      </a:r>
                      <a:endParaRPr lang="en-US" sz="1600" b="0" i="0" u="none" strike="noStrike" dirty="0">
                        <a:solidFill>
                          <a:srgbClr val="000000"/>
                        </a:solidFill>
                        <a:effectLst/>
                        <a:latin typeface="Arial"/>
                      </a:endParaRPr>
                    </a:p>
                  </a:txBody>
                  <a:tcPr marL="12700" marR="12700" marT="12700" marB="0" anchor="ctr">
                    <a:lnL>
                      <a:noFill/>
                    </a:lnL>
                    <a:lnR w="28575"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algn="ctr" fontAlgn="ctr"/>
                      <a:endParaRPr lang="en-US" sz="1600" b="0" i="0" u="none" strike="noStrike" dirty="0">
                        <a:solidFill>
                          <a:srgbClr val="000000"/>
                        </a:solidFill>
                        <a:effectLst/>
                        <a:latin typeface="Arial"/>
                      </a:endParaRPr>
                    </a:p>
                  </a:txBody>
                  <a:tcPr marL="12700" marR="12700" marT="12700" marB="0" anchor="ctr">
                    <a:lnL>
                      <a:noFill/>
                    </a:lnL>
                    <a:lnR w="28575"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r>
              <a:tr h="267415">
                <a:tc>
                  <a:txBody>
                    <a:bodyPr/>
                    <a:lstStyle/>
                    <a:p>
                      <a:pPr algn="l" fontAlgn="b"/>
                      <a:r>
                        <a:rPr lang="en-US" sz="1600" b="0" i="0" u="none" strike="noStrike" dirty="0">
                          <a:solidFill>
                            <a:srgbClr val="435F95"/>
                          </a:solidFill>
                          <a:effectLst/>
                          <a:latin typeface="Arial"/>
                        </a:rPr>
                        <a:t>ATP-14</a:t>
                      </a:r>
                    </a:p>
                  </a:txBody>
                  <a:tcPr marL="12700" marR="12700" marT="12700" marB="0" anchor="b">
                    <a:lnL w="28575" cap="flat" cmpd="sng" algn="ctr">
                      <a:noFill/>
                      <a:prstDash val="solid"/>
                      <a:round/>
                      <a:headEnd type="none" w="med" len="med"/>
                      <a:tailEnd type="none" w="med" len="med"/>
                    </a:lnL>
                    <a:lnR>
                      <a:noFill/>
                    </a:lnR>
                    <a:lnT>
                      <a:noFill/>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1600" b="0" i="0" u="none" strike="noStrike" dirty="0">
                          <a:solidFill>
                            <a:srgbClr val="000000"/>
                          </a:solidFill>
                          <a:effectLst/>
                          <a:latin typeface="Arial"/>
                        </a:rPr>
                        <a:t>214</a:t>
                      </a:r>
                    </a:p>
                  </a:txBody>
                  <a:tcPr marL="12700" marR="12700" marT="12700" marB="0" anchor="ctr">
                    <a:lnL>
                      <a:noFill/>
                    </a:lnL>
                    <a:lnR>
                      <a:noFill/>
                    </a:lnR>
                    <a:lnT>
                      <a:noFill/>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1600" b="0" i="0" u="none" strike="noStrike" dirty="0" smtClean="0">
                          <a:solidFill>
                            <a:srgbClr val="000000"/>
                          </a:solidFill>
                          <a:effectLst/>
                          <a:latin typeface="Arial"/>
                        </a:rPr>
                        <a:t>4.7</a:t>
                      </a:r>
                      <a:endParaRPr lang="en-US" sz="1600" b="0" i="0" u="none" strike="noStrike" dirty="0">
                        <a:solidFill>
                          <a:srgbClr val="000000"/>
                        </a:solidFill>
                        <a:effectLst/>
                        <a:latin typeface="Arial"/>
                      </a:endParaRPr>
                    </a:p>
                  </a:txBody>
                  <a:tcPr marL="12700" marR="12700" marT="12700" marB="0" anchor="ctr">
                    <a:lnL>
                      <a:noFill/>
                    </a:lnL>
                    <a:lnR>
                      <a:noFill/>
                    </a:lnR>
                    <a:lnT>
                      <a:noFill/>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1600" b="0" i="0" u="none" strike="noStrike" dirty="0" smtClean="0">
                          <a:solidFill>
                            <a:srgbClr val="000000"/>
                          </a:solidFill>
                          <a:effectLst/>
                          <a:latin typeface="Arial"/>
                        </a:rPr>
                        <a:t>31</a:t>
                      </a:r>
                      <a:endParaRPr lang="en-US" sz="1600" b="0" i="0" u="none" strike="noStrike" dirty="0">
                        <a:solidFill>
                          <a:srgbClr val="000000"/>
                        </a:solidFill>
                        <a:effectLst/>
                        <a:latin typeface="Arial"/>
                      </a:endParaRPr>
                    </a:p>
                  </a:txBody>
                  <a:tcPr marL="12700" marR="12700" marT="12700" marB="0" anchor="ctr">
                    <a:lnL>
                      <a:noFill/>
                    </a:lnL>
                    <a:lnR>
                      <a:noFill/>
                    </a:lnR>
                    <a:lnT>
                      <a:noFill/>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1600" b="0" i="0" u="none" strike="noStrike" dirty="0" smtClean="0">
                          <a:solidFill>
                            <a:srgbClr val="000000"/>
                          </a:solidFill>
                          <a:effectLst/>
                          <a:latin typeface="Arial"/>
                        </a:rPr>
                        <a:t>14%</a:t>
                      </a:r>
                      <a:endParaRPr lang="en-US" sz="1600" b="0" i="0" u="none" strike="noStrike" dirty="0">
                        <a:solidFill>
                          <a:srgbClr val="000000"/>
                        </a:solidFill>
                        <a:effectLst/>
                        <a:latin typeface="Arial"/>
                      </a:endParaRPr>
                    </a:p>
                  </a:txBody>
                  <a:tcPr marL="12700" marR="12700" marT="12700" marB="0" anchor="ctr">
                    <a:lnL>
                      <a:noFill/>
                    </a:lnL>
                    <a:lnR w="28575" cap="flat" cmpd="sng" algn="ctr">
                      <a:noFill/>
                      <a:prstDash val="solid"/>
                      <a:round/>
                      <a:headEnd type="none" w="med" len="med"/>
                      <a:tailEnd type="none" w="med" len="med"/>
                    </a:lnR>
                    <a:lnT>
                      <a:noFill/>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endParaRPr lang="en-US" sz="1600" b="0" i="0" u="none" strike="noStrike" dirty="0">
                        <a:solidFill>
                          <a:srgbClr val="000000"/>
                        </a:solidFill>
                        <a:effectLst/>
                        <a:latin typeface="Arial"/>
                      </a:endParaRPr>
                    </a:p>
                  </a:txBody>
                  <a:tcPr marL="12700" marR="12700" marT="12700" marB="0" anchor="ctr">
                    <a:lnL>
                      <a:noFill/>
                    </a:lnL>
                    <a:lnR w="28575" cap="flat" cmpd="sng" algn="ctr">
                      <a:noFill/>
                      <a:prstDash val="solid"/>
                      <a:round/>
                      <a:headEnd type="none" w="med" len="med"/>
                      <a:tailEnd type="none" w="med" len="med"/>
                    </a:lnR>
                    <a:lnT>
                      <a:noFill/>
                    </a:lnT>
                    <a:lnB w="28575" cap="flat" cmpd="sng" algn="ctr">
                      <a:noFill/>
                      <a:prstDash val="solid"/>
                      <a:round/>
                      <a:headEnd type="none" w="med" len="med"/>
                      <a:tailEnd type="none" w="med" len="med"/>
                    </a:lnB>
                    <a:lnTlToBr w="12700" cmpd="sng">
                      <a:noFill/>
                      <a:prstDash val="solid"/>
                    </a:lnTlToBr>
                    <a:lnBlToTr w="12700" cmpd="sng">
                      <a:noFill/>
                      <a:prstDash val="solid"/>
                    </a:lnBlToTr>
                  </a:tcPr>
                </a:tc>
              </a:tr>
              <a:tr h="267415">
                <a:tc>
                  <a:txBody>
                    <a:bodyPr/>
                    <a:lstStyle/>
                    <a:p>
                      <a:pPr algn="l" fontAlgn="b"/>
                      <a:r>
                        <a:rPr lang="en-US" sz="1600" b="0" i="0" u="none" strike="noStrike" dirty="0" smtClean="0">
                          <a:solidFill>
                            <a:srgbClr val="435F95"/>
                          </a:solidFill>
                          <a:effectLst/>
                          <a:latin typeface="Arial"/>
                        </a:rPr>
                        <a:t>TOTAL</a:t>
                      </a:r>
                      <a:endParaRPr lang="en-US" sz="1600" b="0" i="0" u="none" strike="noStrike" dirty="0">
                        <a:solidFill>
                          <a:srgbClr val="435F95"/>
                        </a:solidFill>
                        <a:effectLst/>
                        <a:latin typeface="Arial"/>
                      </a:endParaRPr>
                    </a:p>
                  </a:txBody>
                  <a:tcPr marL="12700" marR="12700" marT="12700" marB="0" anchor="b">
                    <a:lnL w="28575" cap="flat" cmpd="sng" algn="ctr">
                      <a:noFill/>
                      <a:prstDash val="solid"/>
                      <a:round/>
                      <a:headEnd type="none" w="med" len="med"/>
                      <a:tailEnd type="none" w="med" len="med"/>
                    </a:lnL>
                    <a:lnR>
                      <a:noFill/>
                    </a:lnR>
                    <a:lnT>
                      <a:noFill/>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1600" b="0" i="0" u="none" strike="noStrike" dirty="0" smtClean="0">
                          <a:solidFill>
                            <a:srgbClr val="000000"/>
                          </a:solidFill>
                          <a:effectLst/>
                          <a:latin typeface="Arial"/>
                        </a:rPr>
                        <a:t>773</a:t>
                      </a:r>
                      <a:endParaRPr lang="en-US" sz="1600" b="0" i="0" u="none" strike="noStrike" dirty="0">
                        <a:solidFill>
                          <a:srgbClr val="000000"/>
                        </a:solidFill>
                        <a:effectLst/>
                        <a:latin typeface="Arial"/>
                      </a:endParaRPr>
                    </a:p>
                  </a:txBody>
                  <a:tcPr marL="12700" marR="12700" marT="12700" marB="0" anchor="ctr">
                    <a:lnL>
                      <a:noFill/>
                    </a:lnL>
                    <a:lnR>
                      <a:noFill/>
                    </a:lnR>
                    <a:lnT>
                      <a:noFill/>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1600" b="0" i="0" u="none" strike="noStrike" dirty="0" smtClean="0">
                          <a:solidFill>
                            <a:srgbClr val="000000"/>
                          </a:solidFill>
                          <a:effectLst/>
                          <a:latin typeface="Arial"/>
                        </a:rPr>
                        <a:t>28.9</a:t>
                      </a:r>
                      <a:endParaRPr lang="en-US" sz="1600" b="0" i="0" u="none" strike="noStrike" dirty="0">
                        <a:solidFill>
                          <a:srgbClr val="000000"/>
                        </a:solidFill>
                        <a:effectLst/>
                        <a:latin typeface="Arial"/>
                      </a:endParaRPr>
                    </a:p>
                  </a:txBody>
                  <a:tcPr marL="12700" marR="12700" marT="12700" marB="0" anchor="ctr">
                    <a:lnL>
                      <a:noFill/>
                    </a:lnL>
                    <a:lnR>
                      <a:noFill/>
                    </a:lnR>
                    <a:lnT>
                      <a:noFill/>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1600" b="0" i="0" u="none" strike="noStrike" dirty="0" smtClean="0">
                          <a:solidFill>
                            <a:srgbClr val="000000"/>
                          </a:solidFill>
                          <a:effectLst/>
                          <a:latin typeface="Arial"/>
                        </a:rPr>
                        <a:t>157</a:t>
                      </a:r>
                      <a:endParaRPr lang="en-US" sz="1600" b="0" i="0" u="none" strike="noStrike" dirty="0">
                        <a:solidFill>
                          <a:srgbClr val="000000"/>
                        </a:solidFill>
                        <a:effectLst/>
                        <a:latin typeface="Arial"/>
                      </a:endParaRPr>
                    </a:p>
                  </a:txBody>
                  <a:tcPr marL="12700" marR="12700" marT="12700" marB="0" anchor="ctr">
                    <a:lnL>
                      <a:noFill/>
                    </a:lnL>
                    <a:lnR>
                      <a:noFill/>
                    </a:lnR>
                    <a:lnT>
                      <a:noFill/>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1600" b="0" i="0" u="none" strike="noStrike" dirty="0" smtClean="0">
                          <a:solidFill>
                            <a:srgbClr val="000000"/>
                          </a:solidFill>
                          <a:effectLst/>
                          <a:latin typeface="Arial"/>
                        </a:rPr>
                        <a:t>20%</a:t>
                      </a:r>
                      <a:endParaRPr lang="en-US" sz="1600" b="0" i="0" u="none" strike="noStrike" dirty="0">
                        <a:solidFill>
                          <a:srgbClr val="000000"/>
                        </a:solidFill>
                        <a:effectLst/>
                        <a:latin typeface="Arial"/>
                      </a:endParaRPr>
                    </a:p>
                  </a:txBody>
                  <a:tcPr marL="12700" marR="12700" marT="12700" marB="0" anchor="ctr">
                    <a:lnL>
                      <a:noFill/>
                    </a:lnL>
                    <a:lnR w="28575" cap="flat" cmpd="sng" algn="ctr">
                      <a:noFill/>
                      <a:prstDash val="solid"/>
                      <a:round/>
                      <a:headEnd type="none" w="med" len="med"/>
                      <a:tailEnd type="none" w="med" len="med"/>
                    </a:lnR>
                    <a:lnT>
                      <a:noFill/>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endParaRPr lang="en-US" sz="1600" b="0" i="0" u="none" strike="noStrike" dirty="0">
                        <a:solidFill>
                          <a:srgbClr val="000000"/>
                        </a:solidFill>
                        <a:effectLst/>
                        <a:latin typeface="Arial"/>
                      </a:endParaRPr>
                    </a:p>
                  </a:txBody>
                  <a:tcPr marL="12700" marR="12700" marT="12700" marB="0" anchor="ctr">
                    <a:lnL>
                      <a:noFill/>
                    </a:lnL>
                    <a:lnR w="28575" cap="flat" cmpd="sng" algn="ctr">
                      <a:noFill/>
                      <a:prstDash val="solid"/>
                      <a:round/>
                      <a:headEnd type="none" w="med" len="med"/>
                      <a:tailEnd type="none" w="med" len="med"/>
                    </a:lnR>
                    <a:lnT>
                      <a:noFill/>
                    </a:lnT>
                    <a:lnB w="28575" cap="flat" cmpd="sng" algn="ctr">
                      <a:noFill/>
                      <a:prstDash val="solid"/>
                      <a:round/>
                      <a:headEnd type="none" w="med" len="med"/>
                      <a:tailEnd type="none" w="med" len="med"/>
                    </a:lnB>
                    <a:lnTlToBr w="12700" cmpd="sng">
                      <a:noFill/>
                      <a:prstDash val="solid"/>
                    </a:lnTlToBr>
                    <a:lnBlToTr w="12700" cmpd="sng">
                      <a:noFill/>
                      <a:prstDash val="solid"/>
                    </a:lnBlToTr>
                  </a:tcPr>
                </a:tc>
              </a:tr>
            </a:tbl>
          </a:graphicData>
        </a:graphic>
      </p:graphicFrame>
      <p:pic>
        <p:nvPicPr>
          <p:cNvPr id="18" name="Picture 1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45653" y="3004002"/>
            <a:ext cx="4461844" cy="3853998"/>
          </a:xfrm>
          <a:prstGeom prst="rect">
            <a:avLst/>
          </a:prstGeom>
        </p:spPr>
      </p:pic>
      <p:sp>
        <p:nvSpPr>
          <p:cNvPr id="19" name="TextBox 18"/>
          <p:cNvSpPr txBox="1"/>
          <p:nvPr/>
        </p:nvSpPr>
        <p:spPr>
          <a:xfrm>
            <a:off x="0" y="2979857"/>
            <a:ext cx="2034655" cy="400110"/>
          </a:xfrm>
          <a:prstGeom prst="rect">
            <a:avLst/>
          </a:prstGeom>
          <a:noFill/>
        </p:spPr>
        <p:txBody>
          <a:bodyPr wrap="square" rtlCol="0">
            <a:spAutoFit/>
          </a:bodyPr>
          <a:lstStyle/>
          <a:p>
            <a:r>
              <a:rPr lang="en-US" b="1" dirty="0" smtClean="0">
                <a:solidFill>
                  <a:srgbClr val="000000"/>
                </a:solidFill>
              </a:rPr>
              <a:t>APRA Only</a:t>
            </a:r>
            <a:endParaRPr lang="en-US" b="1" dirty="0">
              <a:solidFill>
                <a:srgbClr val="000000"/>
              </a:solidFill>
            </a:endParaRPr>
          </a:p>
        </p:txBody>
      </p:sp>
      <p:sp>
        <p:nvSpPr>
          <p:cNvPr id="20" name="TextBox 19"/>
          <p:cNvSpPr txBox="1"/>
          <p:nvPr/>
        </p:nvSpPr>
        <p:spPr>
          <a:xfrm>
            <a:off x="5125351" y="2965605"/>
            <a:ext cx="1520697" cy="400110"/>
          </a:xfrm>
          <a:prstGeom prst="rect">
            <a:avLst/>
          </a:prstGeom>
          <a:noFill/>
        </p:spPr>
        <p:txBody>
          <a:bodyPr wrap="square" rtlCol="0">
            <a:spAutoFit/>
          </a:bodyPr>
          <a:lstStyle/>
          <a:p>
            <a:r>
              <a:rPr lang="en-US" b="1" dirty="0" smtClean="0">
                <a:solidFill>
                  <a:srgbClr val="000000"/>
                </a:solidFill>
              </a:rPr>
              <a:t>All R&amp;A</a:t>
            </a:r>
            <a:endParaRPr lang="en-US" b="1" dirty="0">
              <a:solidFill>
                <a:srgbClr val="000000"/>
              </a:solidFill>
            </a:endParaRPr>
          </a:p>
        </p:txBody>
      </p:sp>
      <p:sp>
        <p:nvSpPr>
          <p:cNvPr id="21" name="TextBox 20"/>
          <p:cNvSpPr txBox="1"/>
          <p:nvPr/>
        </p:nvSpPr>
        <p:spPr>
          <a:xfrm>
            <a:off x="7373566" y="2319274"/>
            <a:ext cx="1627038" cy="646331"/>
          </a:xfrm>
          <a:prstGeom prst="rect">
            <a:avLst/>
          </a:prstGeom>
          <a:noFill/>
        </p:spPr>
        <p:txBody>
          <a:bodyPr wrap="square" rtlCol="0">
            <a:spAutoFit/>
          </a:bodyPr>
          <a:lstStyle/>
          <a:p>
            <a:r>
              <a:rPr lang="en-US" sz="1200" dirty="0" smtClean="0">
                <a:solidFill>
                  <a:srgbClr val="000000"/>
                </a:solidFill>
              </a:rPr>
              <a:t>Does not include RTF, TCAN, WPS, GO programs</a:t>
            </a:r>
            <a:endParaRPr lang="en-US" sz="1200" dirty="0">
              <a:solidFill>
                <a:srgbClr val="000000"/>
              </a:solidFill>
            </a:endParaRPr>
          </a:p>
        </p:txBody>
      </p:sp>
      <p:sp>
        <p:nvSpPr>
          <p:cNvPr id="3" name="TextBox 2"/>
          <p:cNvSpPr txBox="1"/>
          <p:nvPr/>
        </p:nvSpPr>
        <p:spPr>
          <a:xfrm>
            <a:off x="3601330" y="6333553"/>
            <a:ext cx="1784587" cy="400110"/>
          </a:xfrm>
          <a:prstGeom prst="rect">
            <a:avLst/>
          </a:prstGeom>
          <a:solidFill>
            <a:srgbClr val="0000FF"/>
          </a:solidFill>
        </p:spPr>
        <p:txBody>
          <a:bodyPr wrap="square" rtlCol="0">
            <a:spAutoFit/>
          </a:bodyPr>
          <a:lstStyle/>
          <a:p>
            <a:r>
              <a:rPr lang="en-US" dirty="0" smtClean="0">
                <a:solidFill>
                  <a:schemeClr val="bg1"/>
                </a:solidFill>
              </a:rPr>
              <a:t>FY15: </a:t>
            </a:r>
            <a:r>
              <a:rPr lang="en-US" dirty="0" smtClean="0">
                <a:solidFill>
                  <a:schemeClr val="bg1"/>
                </a:solidFill>
              </a:rPr>
              <a:t>$50M</a:t>
            </a:r>
            <a:endParaRPr lang="en-US" dirty="0">
              <a:solidFill>
                <a:schemeClr val="bg1"/>
              </a:solidFill>
            </a:endParaRPr>
          </a:p>
        </p:txBody>
      </p:sp>
    </p:spTree>
    <p:extLst>
      <p:ext uri="{BB962C8B-B14F-4D97-AF65-F5344CB8AC3E}">
        <p14:creationId xmlns:p14="http://schemas.microsoft.com/office/powerpoint/2010/main" val="19100335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a:xfrm>
            <a:off x="1066800" y="38100"/>
            <a:ext cx="7848600" cy="585788"/>
          </a:xfrm>
        </p:spPr>
        <p:txBody>
          <a:bodyPr/>
          <a:lstStyle/>
          <a:p>
            <a:r>
              <a:rPr lang="en-US" sz="3600" dirty="0">
                <a:latin typeface="Arial" charset="0"/>
                <a:ea typeface="ＭＳ Ｐゴシック" charset="0"/>
                <a:cs typeface="ＭＳ Ｐゴシック" charset="0"/>
              </a:rPr>
              <a:t>Decadal Survey 2010 </a:t>
            </a:r>
            <a:r>
              <a:rPr lang="en-US" sz="3600" dirty="0" smtClean="0">
                <a:latin typeface="Arial" charset="0"/>
                <a:ea typeface="ＭＳ Ｐゴシック" charset="0"/>
                <a:cs typeface="ＭＳ Ｐゴシック" charset="0"/>
              </a:rPr>
              <a:t>Goals</a:t>
            </a:r>
            <a:endParaRPr lang="en-US" sz="3600" dirty="0">
              <a:latin typeface="Arial" charset="0"/>
              <a:ea typeface="ＭＳ Ｐゴシック" charset="0"/>
              <a:cs typeface="ＭＳ Ｐゴシック" charset="0"/>
            </a:endParaRPr>
          </a:p>
        </p:txBody>
      </p:sp>
      <p:sp>
        <p:nvSpPr>
          <p:cNvPr id="35843" name="Content Placeholder 2"/>
          <p:cNvSpPr>
            <a:spLocks noGrp="1"/>
          </p:cNvSpPr>
          <p:nvPr>
            <p:ph idx="1"/>
          </p:nvPr>
        </p:nvSpPr>
        <p:spPr>
          <a:xfrm>
            <a:off x="328596" y="884624"/>
            <a:ext cx="8488787" cy="4330439"/>
          </a:xfrm>
        </p:spPr>
        <p:txBody>
          <a:bodyPr/>
          <a:lstStyle/>
          <a:p>
            <a:r>
              <a:rPr lang="en-US" sz="3600" b="1" dirty="0">
                <a:solidFill>
                  <a:srgbClr val="000090"/>
                </a:solidFill>
                <a:latin typeface="Arial" charset="0"/>
                <a:ea typeface="ＭＳ Ｐゴシック" charset="0"/>
                <a:cs typeface="ＭＳ Ｐゴシック" charset="0"/>
              </a:rPr>
              <a:t>Suborbital Program</a:t>
            </a:r>
          </a:p>
          <a:p>
            <a:pPr lvl="1"/>
            <a:r>
              <a:rPr lang="en-US" sz="2800" dirty="0">
                <a:latin typeface="Arial" charset="0"/>
                <a:ea typeface="ＭＳ Ｐゴシック" charset="0"/>
              </a:rPr>
              <a:t>Increase rate of flights</a:t>
            </a:r>
          </a:p>
          <a:p>
            <a:pPr lvl="1"/>
            <a:r>
              <a:rPr lang="en-US" sz="2800" dirty="0">
                <a:latin typeface="Arial" charset="0"/>
                <a:ea typeface="ＭＳ Ｐゴシック" charset="0"/>
              </a:rPr>
              <a:t>Research rockets and orbital rockets</a:t>
            </a:r>
          </a:p>
          <a:p>
            <a:pPr lvl="1"/>
            <a:r>
              <a:rPr lang="en-US" sz="2800" dirty="0">
                <a:latin typeface="Arial" charset="0"/>
                <a:ea typeface="ＭＳ Ｐゴシック" charset="0"/>
              </a:rPr>
              <a:t>Long-Duration Balloons (LDBs) and Ultra-Long Duration Balloons (ULDBs)</a:t>
            </a:r>
          </a:p>
          <a:p>
            <a:pPr lvl="1"/>
            <a:r>
              <a:rPr lang="en-US" sz="2800" dirty="0">
                <a:latin typeface="Arial" charset="0"/>
                <a:ea typeface="ＭＳ Ｐゴシック" charset="0"/>
              </a:rPr>
              <a:t>Fly </a:t>
            </a:r>
            <a:r>
              <a:rPr lang="en-US" sz="2800" dirty="0" smtClean="0">
                <a:latin typeface="Arial" charset="0"/>
                <a:ea typeface="ＭＳ Ｐゴシック" charset="0"/>
              </a:rPr>
              <a:t>Super Pressure Balloons (SPB) from </a:t>
            </a:r>
            <a:r>
              <a:rPr lang="en-US" sz="2800" dirty="0">
                <a:latin typeface="Arial" charset="0"/>
                <a:ea typeface="ＭＳ Ｐゴシック" charset="0"/>
              </a:rPr>
              <a:t>mid-latitudes to include more dark time, an astronomical requirements (e.g., around Australia)</a:t>
            </a:r>
          </a:p>
        </p:txBody>
      </p:sp>
      <p:sp>
        <p:nvSpPr>
          <p:cNvPr id="35844" name="Date Placeholder 3"/>
          <p:cNvSpPr>
            <a:spLocks noGrp="1"/>
          </p:cNvSpPr>
          <p:nvPr>
            <p:ph type="dt" sz="quarter" idx="4294967295"/>
          </p:nvPr>
        </p:nvSpPr>
        <p:spPr>
          <a:xfrm>
            <a:off x="685800" y="6542088"/>
            <a:ext cx="1905000" cy="2825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Times New Roman" charset="0"/>
                <a:ea typeface="ＭＳ Ｐゴシック" charset="0"/>
                <a:cs typeface="ＭＳ Ｐゴシック" charset="0"/>
              </a:defRPr>
            </a:lvl1pPr>
            <a:lvl2pPr marL="37931725" indent="-37474525" eaLnBrk="0" hangingPunct="0">
              <a:defRPr kumimoji="1" sz="2400">
                <a:solidFill>
                  <a:schemeClr val="tx1"/>
                </a:solidFill>
                <a:latin typeface="Times New Roman" charset="0"/>
                <a:ea typeface="ＭＳ Ｐゴシック" charset="0"/>
              </a:defRPr>
            </a:lvl2pPr>
            <a:lvl3pPr eaLnBrk="0" hangingPunct="0">
              <a:defRPr kumimoji="1" sz="2400">
                <a:solidFill>
                  <a:schemeClr val="tx1"/>
                </a:solidFill>
                <a:latin typeface="Times New Roman" charset="0"/>
                <a:ea typeface="ＭＳ Ｐゴシック" charset="0"/>
              </a:defRPr>
            </a:lvl3pPr>
            <a:lvl4pPr eaLnBrk="0" hangingPunct="0">
              <a:defRPr kumimoji="1" sz="2400">
                <a:solidFill>
                  <a:schemeClr val="tx1"/>
                </a:solidFill>
                <a:latin typeface="Times New Roman" charset="0"/>
                <a:ea typeface="ＭＳ Ｐゴシック" charset="0"/>
              </a:defRPr>
            </a:lvl4pPr>
            <a:lvl5pPr eaLnBrk="0" hangingPunct="0">
              <a:defRPr kumimoji="1" sz="2400">
                <a:solidFill>
                  <a:schemeClr val="tx1"/>
                </a:solidFill>
                <a:latin typeface="Times New Roman" charset="0"/>
                <a:ea typeface="ＭＳ Ｐゴシック" charset="0"/>
              </a:defRPr>
            </a:lvl5pPr>
            <a:lvl6pPr marL="457200" eaLnBrk="0" fontAlgn="base" hangingPunct="0">
              <a:spcBef>
                <a:spcPct val="0"/>
              </a:spcBef>
              <a:spcAft>
                <a:spcPct val="0"/>
              </a:spcAft>
              <a:defRPr kumimoji="1" sz="2400">
                <a:solidFill>
                  <a:schemeClr val="tx1"/>
                </a:solidFill>
                <a:latin typeface="Times New Roman" charset="0"/>
                <a:ea typeface="ＭＳ Ｐゴシック" charset="0"/>
              </a:defRPr>
            </a:lvl6pPr>
            <a:lvl7pPr marL="914400" eaLnBrk="0" fontAlgn="base" hangingPunct="0">
              <a:spcBef>
                <a:spcPct val="0"/>
              </a:spcBef>
              <a:spcAft>
                <a:spcPct val="0"/>
              </a:spcAft>
              <a:defRPr kumimoji="1" sz="2400">
                <a:solidFill>
                  <a:schemeClr val="tx1"/>
                </a:solidFill>
                <a:latin typeface="Times New Roman" charset="0"/>
                <a:ea typeface="ＭＳ Ｐゴシック" charset="0"/>
              </a:defRPr>
            </a:lvl7pPr>
            <a:lvl8pPr marL="1371600" eaLnBrk="0" fontAlgn="base" hangingPunct="0">
              <a:spcBef>
                <a:spcPct val="0"/>
              </a:spcBef>
              <a:spcAft>
                <a:spcPct val="0"/>
              </a:spcAft>
              <a:defRPr kumimoji="1" sz="2400">
                <a:solidFill>
                  <a:schemeClr val="tx1"/>
                </a:solidFill>
                <a:latin typeface="Times New Roman" charset="0"/>
                <a:ea typeface="ＭＳ Ｐゴシック" charset="0"/>
              </a:defRPr>
            </a:lvl8pPr>
            <a:lvl9pPr marL="1828800" eaLnBrk="0" fontAlgn="base" hangingPunct="0">
              <a:spcBef>
                <a:spcPct val="0"/>
              </a:spcBef>
              <a:spcAft>
                <a:spcPct val="0"/>
              </a:spcAft>
              <a:defRPr kumimoji="1" sz="2400">
                <a:solidFill>
                  <a:schemeClr val="tx1"/>
                </a:solidFill>
                <a:latin typeface="Times New Roman" charset="0"/>
                <a:ea typeface="ＭＳ Ｐゴシック" charset="0"/>
              </a:defRPr>
            </a:lvl9pPr>
          </a:lstStyle>
          <a:p>
            <a:r>
              <a:rPr kumimoji="0" lang="en-US" sz="1000">
                <a:latin typeface="Arial" charset="0"/>
              </a:rPr>
              <a:t>04/07/2011</a:t>
            </a:r>
          </a:p>
        </p:txBody>
      </p:sp>
    </p:spTree>
    <p:extLst>
      <p:ext uri="{BB962C8B-B14F-4D97-AF65-F5344CB8AC3E}">
        <p14:creationId xmlns:p14="http://schemas.microsoft.com/office/powerpoint/2010/main" val="3368653882"/>
      </p:ext>
    </p:extLst>
  </p:cSld>
  <p:clrMapOvr>
    <a:masterClrMapping/>
  </p:clrMapOvr>
  <p:transition xmlns:p14="http://schemas.microsoft.com/office/powerpoint/2010/main" spd="slow">
    <p:fade thruBlk="1"/>
  </p:transition>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Sounding </a:t>
            </a:r>
            <a:r>
              <a:rPr lang="en-US" dirty="0" smtClean="0"/>
              <a:t>Rockets</a:t>
            </a:r>
            <a:endParaRPr lang="en-US" dirty="0"/>
          </a:p>
        </p:txBody>
      </p:sp>
      <p:pic>
        <p:nvPicPr>
          <p:cNvPr id="8" name="Picture 7" descr="SR - FY2015 so far.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45746"/>
            <a:ext cx="9144000" cy="3959331"/>
          </a:xfrm>
          <a:prstGeom prst="rect">
            <a:avLst/>
          </a:prstGeom>
        </p:spPr>
      </p:pic>
    </p:spTree>
    <p:extLst>
      <p:ext uri="{BB962C8B-B14F-4D97-AF65-F5344CB8AC3E}">
        <p14:creationId xmlns:p14="http://schemas.microsoft.com/office/powerpoint/2010/main" val="3901165490"/>
      </p:ext>
    </p:extLst>
  </p:cSld>
  <p:clrMapOvr>
    <a:masterClrMapping/>
  </p:clrMapOvr>
  <p:transition xmlns:p14="http://schemas.microsoft.com/office/powerpoint/2010/main" spd="slow">
    <p:fade thruBlk="1"/>
  </p:transition>
</p:sld>
</file>

<file path=ppt/theme/theme1.xml><?xml version="1.0" encoding="utf-8"?>
<a:theme xmlns:a="http://schemas.openxmlformats.org/drawingml/2006/main" name="MyThemeA">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a:ln>
              <a:noFill/>
            </a:ln>
            <a:solidFill>
              <a:schemeClr val="tx1"/>
            </a:solidFill>
            <a:effectLst/>
            <a:latin typeface="Arial" pitchFamily="-65"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8_MyThemeA">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a:ln>
              <a:noFill/>
            </a:ln>
            <a:solidFill>
              <a:schemeClr val="tx1"/>
            </a:solidFill>
            <a:effectLst/>
            <a:latin typeface="Arial" pitchFamily="-65"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9_MyThemeA">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a:ln>
              <a:noFill/>
            </a:ln>
            <a:solidFill>
              <a:schemeClr val="tx1"/>
            </a:solidFill>
            <a:effectLst/>
            <a:latin typeface="Arial" pitchFamily="-65"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0_MyThemeA">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a:ln>
              <a:noFill/>
            </a:ln>
            <a:solidFill>
              <a:schemeClr val="tx1"/>
            </a:solidFill>
            <a:effectLst/>
            <a:latin typeface="Arial" pitchFamily="-65"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1_MyThemeA">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a:ln>
              <a:noFill/>
            </a:ln>
            <a:solidFill>
              <a:schemeClr val="tx1"/>
            </a:solidFill>
            <a:effectLst/>
            <a:latin typeface="Arial" pitchFamily="-65"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2_MyThemeA">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a:ln>
              <a:noFill/>
            </a:ln>
            <a:solidFill>
              <a:schemeClr val="tx1"/>
            </a:solidFill>
            <a:effectLst/>
            <a:latin typeface="Arial" pitchFamily="-65"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3_MyThemeA">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a:ln>
              <a:noFill/>
            </a:ln>
            <a:solidFill>
              <a:schemeClr val="tx1"/>
            </a:solidFill>
            <a:effectLst/>
            <a:latin typeface="Arial" pitchFamily="-65"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4_MyThemeA">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a:ln>
              <a:noFill/>
            </a:ln>
            <a:solidFill>
              <a:schemeClr val="tx1"/>
            </a:solidFill>
            <a:effectLst/>
            <a:latin typeface="Arial" pitchFamily="-65"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15_MyThemeA">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a:ln>
              <a:noFill/>
            </a:ln>
            <a:solidFill>
              <a:schemeClr val="tx1"/>
            </a:solidFill>
            <a:effectLst/>
            <a:latin typeface="Arial" pitchFamily="-65"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16_MyThemeA">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a:ln>
              <a:noFill/>
            </a:ln>
            <a:solidFill>
              <a:schemeClr val="tx1"/>
            </a:solidFill>
            <a:effectLst/>
            <a:latin typeface="Arial" pitchFamily="-65"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17_MyThemeA">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a:ln>
              <a:noFill/>
            </a:ln>
            <a:solidFill>
              <a:schemeClr val="tx1"/>
            </a:solidFill>
            <a:effectLst/>
            <a:latin typeface="Arial" pitchFamily="-65"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0.xml><?xml version="1.0" encoding="utf-8"?>
<a:theme xmlns:a="http://schemas.openxmlformats.org/drawingml/2006/main" name="18_MyThemeA">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a:ln>
              <a:noFill/>
            </a:ln>
            <a:solidFill>
              <a:schemeClr val="tx1"/>
            </a:solidFill>
            <a:effectLst/>
            <a:latin typeface="Arial" pitchFamily="-65"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19_MyThemeA">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a:ln>
              <a:noFill/>
            </a:ln>
            <a:solidFill>
              <a:schemeClr val="tx1"/>
            </a:solidFill>
            <a:effectLst/>
            <a:latin typeface="Arial" pitchFamily="-65"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20_MyThemeA">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a:ln>
              <a:noFill/>
            </a:ln>
            <a:solidFill>
              <a:schemeClr val="tx1"/>
            </a:solidFill>
            <a:effectLst/>
            <a:latin typeface="Arial" pitchFamily="-65"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21_MyThemeA">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a:ln>
              <a:noFill/>
            </a:ln>
            <a:solidFill>
              <a:schemeClr val="tx1"/>
            </a:solidFill>
            <a:effectLst/>
            <a:latin typeface="Arial" pitchFamily="-65"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22_MyThemeA">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a:ln>
              <a:noFill/>
            </a:ln>
            <a:solidFill>
              <a:schemeClr val="tx1"/>
            </a:solidFill>
            <a:effectLst/>
            <a:latin typeface="Arial" pitchFamily="-65"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23_MyThemeA">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a:ln>
              <a:noFill/>
            </a:ln>
            <a:solidFill>
              <a:schemeClr val="tx1"/>
            </a:solidFill>
            <a:effectLst/>
            <a:latin typeface="Arial" pitchFamily="-65"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24_MyThemeA">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a:ln>
              <a:noFill/>
            </a:ln>
            <a:solidFill>
              <a:schemeClr val="tx1"/>
            </a:solidFill>
            <a:effectLst/>
            <a:latin typeface="Arial" pitchFamily="-65"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25_MyThemeA">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a:ln>
              <a:noFill/>
            </a:ln>
            <a:solidFill>
              <a:schemeClr val="tx1"/>
            </a:solidFill>
            <a:effectLst/>
            <a:latin typeface="Arial" pitchFamily="-65"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26_MyThemeA">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a:ln>
              <a:noFill/>
            </a:ln>
            <a:solidFill>
              <a:schemeClr val="tx1"/>
            </a:solidFill>
            <a:effectLst/>
            <a:latin typeface="Arial" pitchFamily="-65"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27_MyThemeA">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a:ln>
              <a:noFill/>
            </a:ln>
            <a:solidFill>
              <a:schemeClr val="tx1"/>
            </a:solidFill>
            <a:effectLst/>
            <a:latin typeface="Arial" pitchFamily="-65"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MyThemeA">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a:ln>
              <a:noFill/>
            </a:ln>
            <a:solidFill>
              <a:schemeClr val="tx1"/>
            </a:solidFill>
            <a:effectLst/>
            <a:latin typeface="Arial" pitchFamily="-65"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28_MyThemeA">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a:ln>
              <a:noFill/>
            </a:ln>
            <a:solidFill>
              <a:schemeClr val="tx1"/>
            </a:solidFill>
            <a:effectLst/>
            <a:latin typeface="Arial" pitchFamily="-65"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29_MyThemeA">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a:ln>
              <a:noFill/>
            </a:ln>
            <a:solidFill>
              <a:schemeClr val="tx1"/>
            </a:solidFill>
            <a:effectLst/>
            <a:latin typeface="Arial" pitchFamily="-65"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30_MyThemeA">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a:ln>
              <a:noFill/>
            </a:ln>
            <a:solidFill>
              <a:schemeClr val="tx1"/>
            </a:solidFill>
            <a:effectLst/>
            <a:latin typeface="Arial" pitchFamily="-65"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31_MyThemeA">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a:ln>
              <a:noFill/>
            </a:ln>
            <a:solidFill>
              <a:schemeClr val="tx1"/>
            </a:solidFill>
            <a:effectLst/>
            <a:latin typeface="Arial" pitchFamily="-65"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32_MyThemeA">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a:ln>
              <a:noFill/>
            </a:ln>
            <a:solidFill>
              <a:schemeClr val="tx1"/>
            </a:solidFill>
            <a:effectLst/>
            <a:latin typeface="Arial" pitchFamily="-65"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Default Theme">
  <a:themeElements>
    <a:clrScheme name="RPMA1.pp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RPMA1.pp">
      <a:majorFont>
        <a:latin typeface="Helvetica"/>
        <a:ea typeface=""/>
        <a:cs typeface=""/>
      </a:majorFont>
      <a:minorFont>
        <a:latin typeface="Helvet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lnDef>
  </a:objectDefaults>
  <a:extraClrSchemeLst>
    <a:extraClrScheme>
      <a:clrScheme name="RPMA1.pp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RPMA1.pp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RPMA1.pp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RPMA1.pp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RPMA1.pp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RPMA1.pp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RPMA1.pp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7.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5_MyThemeA">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a:ln>
              <a:noFill/>
            </a:ln>
            <a:solidFill>
              <a:schemeClr val="tx1"/>
            </a:solidFill>
            <a:effectLst/>
            <a:latin typeface="Arial" pitchFamily="-65"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_MyThemeA">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a:ln>
              <a:noFill/>
            </a:ln>
            <a:solidFill>
              <a:schemeClr val="tx1"/>
            </a:solidFill>
            <a:effectLst/>
            <a:latin typeface="Arial" pitchFamily="-65"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3_MyThemeA">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a:ln>
              <a:noFill/>
            </a:ln>
            <a:solidFill>
              <a:schemeClr val="tx1"/>
            </a:solidFill>
            <a:effectLst/>
            <a:latin typeface="Arial" pitchFamily="-65"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4_MyThemeA">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a:ln>
              <a:noFill/>
            </a:ln>
            <a:solidFill>
              <a:schemeClr val="tx1"/>
            </a:solidFill>
            <a:effectLst/>
            <a:latin typeface="Arial" pitchFamily="-65"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6_MyThemeA">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a:ln>
              <a:noFill/>
            </a:ln>
            <a:solidFill>
              <a:schemeClr val="tx1"/>
            </a:solidFill>
            <a:effectLst/>
            <a:latin typeface="Arial" pitchFamily="-65"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7_MyThemeA">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a:ln>
              <a:noFill/>
            </a:ln>
            <a:solidFill>
              <a:schemeClr val="tx1"/>
            </a:solidFill>
            <a:effectLst/>
            <a:latin typeface="Arial" pitchFamily="-65"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
  <TotalTime>0</TotalTime>
  <Words>2404</Words>
  <Application>Microsoft Macintosh PowerPoint</Application>
  <PresentationFormat>On-screen Show (4:3)</PresentationFormat>
  <Paragraphs>308</Paragraphs>
  <Slides>27</Slides>
  <Notes>11</Notes>
  <HiddenSlides>0</HiddenSlides>
  <MMClips>0</MMClips>
  <ScaleCrop>false</ScaleCrop>
  <HeadingPairs>
    <vt:vector size="4" baseType="variant">
      <vt:variant>
        <vt:lpstr>Theme</vt:lpstr>
      </vt:variant>
      <vt:variant>
        <vt:i4>35</vt:i4>
      </vt:variant>
      <vt:variant>
        <vt:lpstr>Slide Titles</vt:lpstr>
      </vt:variant>
      <vt:variant>
        <vt:i4>27</vt:i4>
      </vt:variant>
    </vt:vector>
  </HeadingPairs>
  <TitlesOfParts>
    <vt:vector size="62" baseType="lpstr">
      <vt:lpstr>MyThemeA</vt:lpstr>
      <vt:lpstr>Custom Design</vt:lpstr>
      <vt:lpstr>1_MyThemeA</vt:lpstr>
      <vt:lpstr>5_MyThemeA</vt:lpstr>
      <vt:lpstr>2_MyThemeA</vt:lpstr>
      <vt:lpstr>3_MyThemeA</vt:lpstr>
      <vt:lpstr>4_MyThemeA</vt:lpstr>
      <vt:lpstr>6_MyThemeA</vt:lpstr>
      <vt:lpstr>7_MyThemeA</vt:lpstr>
      <vt:lpstr>8_MyThemeA</vt:lpstr>
      <vt:lpstr>9_MyThemeA</vt:lpstr>
      <vt:lpstr>10_MyThemeA</vt:lpstr>
      <vt:lpstr>11_MyThemeA</vt:lpstr>
      <vt:lpstr>12_MyThemeA</vt:lpstr>
      <vt:lpstr>13_MyThemeA</vt:lpstr>
      <vt:lpstr>14_MyThemeA</vt:lpstr>
      <vt:lpstr>15_MyThemeA</vt:lpstr>
      <vt:lpstr>16_MyThemeA</vt:lpstr>
      <vt:lpstr>17_MyThemeA</vt:lpstr>
      <vt:lpstr>18_MyThemeA</vt:lpstr>
      <vt:lpstr>19_MyThemeA</vt:lpstr>
      <vt:lpstr>20_MyThemeA</vt:lpstr>
      <vt:lpstr>21_MyThemeA</vt:lpstr>
      <vt:lpstr>22_MyThemeA</vt:lpstr>
      <vt:lpstr>23_MyThemeA</vt:lpstr>
      <vt:lpstr>24_MyThemeA</vt:lpstr>
      <vt:lpstr>25_MyThemeA</vt:lpstr>
      <vt:lpstr>26_MyThemeA</vt:lpstr>
      <vt:lpstr>27_MyThemeA</vt:lpstr>
      <vt:lpstr>28_MyThemeA</vt:lpstr>
      <vt:lpstr>29_MyThemeA</vt:lpstr>
      <vt:lpstr>30_MyThemeA</vt:lpstr>
      <vt:lpstr>31_MyThemeA</vt:lpstr>
      <vt:lpstr>32_MyThemeA</vt:lpstr>
      <vt:lpstr>Default Theme</vt:lpstr>
      <vt:lpstr>PowerPoint Presentation</vt:lpstr>
      <vt:lpstr>Topics Requested</vt:lpstr>
      <vt:lpstr>PowerPoint Presentation</vt:lpstr>
      <vt:lpstr>PowerPoint Presentation</vt:lpstr>
      <vt:lpstr>PowerPoint Presentation</vt:lpstr>
      <vt:lpstr>Progress Toward Decadal Survey Priorities</vt:lpstr>
      <vt:lpstr>Astrophysics Research Program Funding Snapshot: Most Recent Year</vt:lpstr>
      <vt:lpstr>Decadal Survey 2010 Goals</vt:lpstr>
      <vt:lpstr>Sounding Rockets</vt:lpstr>
      <vt:lpstr>Sounding Rockets</vt:lpstr>
      <vt:lpstr>Sounding Rockets</vt:lpstr>
      <vt:lpstr>Sounding Rockets</vt:lpstr>
      <vt:lpstr>PowerPoint Presentation</vt:lpstr>
      <vt:lpstr>PowerPoint Presentation</vt:lpstr>
      <vt:lpstr>PowerPoint Presentation</vt:lpstr>
      <vt:lpstr>ANITA-3 science in the community</vt:lpstr>
      <vt:lpstr>Progress Toward Decadal Survey Priorities</vt:lpstr>
      <vt:lpstr>2014 Astrophysics Explorers AO</vt:lpstr>
      <vt:lpstr>Progress Toward Decadal Survey Priorities</vt:lpstr>
      <vt:lpstr>Preparing for the 2020 Decadal Survey Thinking about Probes</vt:lpstr>
      <vt:lpstr>Preparing for the 2020 Decadal Survey Medium-class (Probe) Concepts</vt:lpstr>
      <vt:lpstr>Backups</vt:lpstr>
      <vt:lpstr>Plan for WFIRST/AFTA Preformulation Widefield Infrared Survey Telescope using Astrophysics Focused Telescope Assets</vt:lpstr>
      <vt:lpstr>WFIRST / AFTA Widefield Infrared Survey Telescope with Astrophysics Focused Telescope Assets</vt:lpstr>
      <vt:lpstr>WFIRST / AFTA Widefield Infrared Survey Telescope with Astrophysics Focused Telescope Assets</vt:lpstr>
      <vt:lpstr>PowerPoint Presentation</vt:lpstr>
      <vt:lpstr>Preparing for the 2020 Decadal Survey Large Mission Concepts</vt:lpstr>
    </vt:vector>
  </TitlesOfParts>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cp:lastPrinted>2012-12-20T15:38:29Z</cp:lastPrinted>
  <dcterms:created xsi:type="dcterms:W3CDTF">2013-01-31T15:42:38Z</dcterms:created>
  <dcterms:modified xsi:type="dcterms:W3CDTF">2015-06-25T15:17:51Z</dcterms:modified>
</cp:coreProperties>
</file>